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MOV" ContentType="video/quicktime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87" r:id="rId2"/>
  </p:sldMasterIdLst>
  <p:notesMasterIdLst>
    <p:notesMasterId r:id="rId48"/>
  </p:notesMasterIdLst>
  <p:sldIdLst>
    <p:sldId id="679" r:id="rId3"/>
    <p:sldId id="698" r:id="rId4"/>
    <p:sldId id="264" r:id="rId5"/>
    <p:sldId id="637" r:id="rId6"/>
    <p:sldId id="670" r:id="rId7"/>
    <p:sldId id="680" r:id="rId8"/>
    <p:sldId id="675" r:id="rId9"/>
    <p:sldId id="676" r:id="rId10"/>
    <p:sldId id="677" r:id="rId11"/>
    <p:sldId id="447" r:id="rId12"/>
    <p:sldId id="671" r:id="rId13"/>
    <p:sldId id="632" r:id="rId14"/>
    <p:sldId id="688" r:id="rId15"/>
    <p:sldId id="657" r:id="rId16"/>
    <p:sldId id="658" r:id="rId17"/>
    <p:sldId id="659" r:id="rId18"/>
    <p:sldId id="660" r:id="rId19"/>
    <p:sldId id="661" r:id="rId20"/>
    <p:sldId id="685" r:id="rId21"/>
    <p:sldId id="684" r:id="rId22"/>
    <p:sldId id="650" r:id="rId23"/>
    <p:sldId id="647" r:id="rId24"/>
    <p:sldId id="648" r:id="rId25"/>
    <p:sldId id="649" r:id="rId26"/>
    <p:sldId id="630" r:id="rId27"/>
    <p:sldId id="602" r:id="rId28"/>
    <p:sldId id="634" r:id="rId29"/>
    <p:sldId id="700" r:id="rId30"/>
    <p:sldId id="678" r:id="rId31"/>
    <p:sldId id="682" r:id="rId32"/>
    <p:sldId id="450" r:id="rId33"/>
    <p:sldId id="681" r:id="rId34"/>
    <p:sldId id="622" r:id="rId35"/>
    <p:sldId id="667" r:id="rId36"/>
    <p:sldId id="636" r:id="rId37"/>
    <p:sldId id="617" r:id="rId38"/>
    <p:sldId id="672" r:id="rId39"/>
    <p:sldId id="696" r:id="rId40"/>
    <p:sldId id="653" r:id="rId41"/>
    <p:sldId id="651" r:id="rId42"/>
    <p:sldId id="654" r:id="rId43"/>
    <p:sldId id="655" r:id="rId44"/>
    <p:sldId id="656" r:id="rId45"/>
    <p:sldId id="271" r:id="rId46"/>
    <p:sldId id="673" r:id="rId4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2B212"/>
    <a:srgbClr val="A0B6A2"/>
    <a:srgbClr val="000000"/>
    <a:srgbClr val="78894E"/>
    <a:srgbClr val="AAB0E6"/>
    <a:srgbClr val="339966"/>
    <a:srgbClr val="C2C2CD"/>
    <a:srgbClr val="C1C1CE"/>
    <a:srgbClr val="344013"/>
    <a:srgbClr val="C7D3C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0D7A807-1C2E-384D-BBAB-04C0B9E0455A}" v="24" dt="2026-04-12T22:55:56.12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>
    <p:restoredLeft sz="11291" autoAdjust="0"/>
    <p:restoredTop sz="90360" autoAdjust="0"/>
  </p:normalViewPr>
  <p:slideViewPr>
    <p:cSldViewPr snapToGrid="0">
      <p:cViewPr varScale="1">
        <p:scale>
          <a:sx n="80" d="100"/>
          <a:sy n="80" d="100"/>
        </p:scale>
        <p:origin x="714" y="12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279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slide" Target="slides/slide40.xml"/><Relationship Id="rId47" Type="http://schemas.openxmlformats.org/officeDocument/2006/relationships/slide" Target="slides/slide45.xml"/><Relationship Id="rId50" Type="http://schemas.openxmlformats.org/officeDocument/2006/relationships/viewProps" Target="viewProps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9" Type="http://schemas.openxmlformats.org/officeDocument/2006/relationships/slide" Target="slides/slide27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slide" Target="slides/slide43.xml"/><Relationship Id="rId53" Type="http://schemas.microsoft.com/office/2015/10/relationships/revisionInfo" Target="revisionInfo.xml"/><Relationship Id="rId5" Type="http://schemas.openxmlformats.org/officeDocument/2006/relationships/slide" Target="slides/slide3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4" Type="http://schemas.openxmlformats.org/officeDocument/2006/relationships/slide" Target="slides/slide42.xml"/><Relationship Id="rId52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slide" Target="slides/slide41.xml"/><Relationship Id="rId48" Type="http://schemas.openxmlformats.org/officeDocument/2006/relationships/notesMaster" Target="notesMasters/notesMaster1.xml"/><Relationship Id="rId8" Type="http://schemas.openxmlformats.org/officeDocument/2006/relationships/slide" Target="slides/slide6.xml"/><Relationship Id="rId51" Type="http://schemas.openxmlformats.org/officeDocument/2006/relationships/theme" Target="theme/theme1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slide" Target="slides/slide44.xml"/><Relationship Id="rId20" Type="http://schemas.openxmlformats.org/officeDocument/2006/relationships/slide" Target="slides/slide18.xml"/><Relationship Id="rId41" Type="http://schemas.openxmlformats.org/officeDocument/2006/relationships/slide" Target="slides/slide3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552B6DF-ED91-4ED2-964F-7C947B7D80B3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6679F51-A0F0-486F-8EE6-515BBFCEA7EC}">
      <dgm:prSet phldrT="[Text]"/>
      <dgm:spPr>
        <a:solidFill>
          <a:srgbClr val="A0B6A2"/>
        </a:solidFill>
        <a:ln>
          <a:solidFill>
            <a:schemeClr val="tx1"/>
          </a:solidFill>
        </a:ln>
      </dgm:spPr>
      <dgm:t>
        <a:bodyPr/>
        <a:lstStyle/>
        <a:p>
          <a:r>
            <a:rPr lang="en-US" b="1" dirty="0">
              <a:solidFill>
                <a:schemeClr val="tx1"/>
              </a:solidFill>
              <a:latin typeface="Comic Sans MS" panose="030F0702030302020204" pitchFamily="66" charset="0"/>
              <a:cs typeface="Arial" panose="020B0604020202020204" pitchFamily="34" charset="0"/>
            </a:rPr>
            <a:t>Parents = 4 months (year 1)</a:t>
          </a:r>
        </a:p>
      </dgm:t>
    </dgm:pt>
    <dgm:pt modelId="{2655173B-C377-4D88-9CF9-8AB33F87B233}" type="parTrans" cxnId="{8E325DCB-AD48-4A90-930A-F2649FDCF4D6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DCDB7CA2-F6E5-4269-849C-042DA2630637}" type="sibTrans" cxnId="{8E325DCB-AD48-4A90-930A-F2649FDCF4D6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381EF1F4-0F40-4D49-A656-6A54B8FB488D}">
      <dgm:prSet phldrT="[Text]"/>
      <dgm:spPr>
        <a:solidFill>
          <a:srgbClr val="A0B6A2"/>
        </a:solidFill>
        <a:ln>
          <a:solidFill>
            <a:schemeClr val="tx1"/>
          </a:solidFill>
        </a:ln>
      </dgm:spPr>
      <dgm:t>
        <a:bodyPr/>
        <a:lstStyle/>
        <a:p>
          <a:r>
            <a:rPr lang="en-US" b="1" dirty="0">
              <a:solidFill>
                <a:schemeClr val="tx1"/>
              </a:solidFill>
              <a:latin typeface="Comic Sans MS" panose="030F0702030302020204" pitchFamily="66" charset="0"/>
            </a:rPr>
            <a:t>F1 = 4 months (year 1)</a:t>
          </a:r>
        </a:p>
      </dgm:t>
    </dgm:pt>
    <dgm:pt modelId="{7AEB814E-09DF-4B72-9114-B46C5A2E80E6}" type="parTrans" cxnId="{A8744825-E75B-4F92-B581-30B54D0623CF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1E2E3C3C-9994-461B-B8C7-1105D1574D6B}" type="sibTrans" cxnId="{A8744825-E75B-4F92-B581-30B54D0623CF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B3F3A7F9-C2FE-4D7E-BA42-48113B155D3D}">
      <dgm:prSet phldrT="[Text]"/>
      <dgm:spPr>
        <a:solidFill>
          <a:srgbClr val="A0B6A2"/>
        </a:solidFill>
        <a:ln>
          <a:solidFill>
            <a:schemeClr val="tx1"/>
          </a:solidFill>
        </a:ln>
      </dgm:spPr>
      <dgm:t>
        <a:bodyPr/>
        <a:lstStyle/>
        <a:p>
          <a:r>
            <a:rPr lang="en-US" b="1" dirty="0">
              <a:solidFill>
                <a:schemeClr val="tx1"/>
              </a:solidFill>
              <a:latin typeface="Comic Sans MS" panose="030F0702030302020204" pitchFamily="66" charset="0"/>
            </a:rPr>
            <a:t>F2 = field season #1 (year 1-2)</a:t>
          </a:r>
        </a:p>
      </dgm:t>
    </dgm:pt>
    <dgm:pt modelId="{E3EB79E1-5C97-4A07-B688-01514775161E}" type="parTrans" cxnId="{A741F227-35D6-444C-9102-372B1D341FFC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F2F78A04-188A-4B34-9D20-9DD50E78F9C8}" type="sibTrans" cxnId="{A741F227-35D6-444C-9102-372B1D341FFC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E41533BC-1098-4E9E-8926-1EA075EAC209}">
      <dgm:prSet/>
      <dgm:spPr>
        <a:solidFill>
          <a:srgbClr val="A0B6A2"/>
        </a:solidFill>
        <a:ln>
          <a:solidFill>
            <a:schemeClr val="tx1"/>
          </a:solidFill>
        </a:ln>
      </dgm:spPr>
      <dgm:t>
        <a:bodyPr/>
        <a:lstStyle/>
        <a:p>
          <a:r>
            <a:rPr lang="en-US" b="1" dirty="0">
              <a:solidFill>
                <a:schemeClr val="tx1"/>
              </a:solidFill>
              <a:latin typeface="Comic Sans MS" panose="030F0702030302020204" pitchFamily="66" charset="0"/>
            </a:rPr>
            <a:t>F3 = field season #2 (year 2-3)</a:t>
          </a:r>
        </a:p>
      </dgm:t>
    </dgm:pt>
    <dgm:pt modelId="{5DA9D7F1-3A58-49D6-BD92-9CFD26326B22}" type="parTrans" cxnId="{CEB50384-6A57-4C08-8063-01D1ADE066A2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3447F63E-C512-45D0-94BA-61B0B521BFEA}" type="sibTrans" cxnId="{CEB50384-6A57-4C08-8063-01D1ADE066A2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C1885060-A1DF-4B26-A34E-948A2A0B2724}">
      <dgm:prSet/>
      <dgm:spPr>
        <a:solidFill>
          <a:srgbClr val="A0B6A2"/>
        </a:solidFill>
        <a:ln>
          <a:solidFill>
            <a:schemeClr val="tx1"/>
          </a:solidFill>
        </a:ln>
      </dgm:spPr>
      <dgm:t>
        <a:bodyPr/>
        <a:lstStyle/>
        <a:p>
          <a:r>
            <a:rPr lang="en-US" b="1" dirty="0">
              <a:solidFill>
                <a:schemeClr val="tx1"/>
              </a:solidFill>
              <a:latin typeface="Comic Sans MS" panose="030F0702030302020204" pitchFamily="66" charset="0"/>
            </a:rPr>
            <a:t>F4 = field season #3 (year 3-4)</a:t>
          </a:r>
        </a:p>
      </dgm:t>
    </dgm:pt>
    <dgm:pt modelId="{8343D55B-C579-453B-8E6F-4DF19693FF84}" type="parTrans" cxnId="{B259C318-11F2-42AD-BA3F-267B25B34C82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C3D1A19A-9985-499B-8E0C-1B11C847C183}" type="sibTrans" cxnId="{B259C318-11F2-42AD-BA3F-267B25B34C82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CE25A50C-7F8A-432E-9B3C-D3659ABCA8C0}">
      <dgm:prSet/>
      <dgm:spPr>
        <a:solidFill>
          <a:srgbClr val="A0B6A2"/>
        </a:solidFill>
        <a:ln>
          <a:solidFill>
            <a:schemeClr val="tx1"/>
          </a:solidFill>
        </a:ln>
      </dgm:spPr>
      <dgm:t>
        <a:bodyPr/>
        <a:lstStyle/>
        <a:p>
          <a:r>
            <a:rPr lang="en-US" b="1" dirty="0">
              <a:solidFill>
                <a:schemeClr val="tx1"/>
              </a:solidFill>
              <a:latin typeface="Comic Sans MS" panose="030F0702030302020204" pitchFamily="66" charset="0"/>
            </a:rPr>
            <a:t>F5 = field season #4 (year 4-5)</a:t>
          </a:r>
        </a:p>
      </dgm:t>
    </dgm:pt>
    <dgm:pt modelId="{94AE7011-0607-4F10-AF73-D24B76970276}" type="parTrans" cxnId="{8CDF76EE-DA43-4CA9-BB0E-BBD95126E7BD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9FC5E507-9FC8-4CB3-9F9C-D7F266EE8085}" type="sibTrans" cxnId="{8CDF76EE-DA43-4CA9-BB0E-BBD95126E7BD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2B474963-0B0F-4AE9-A4D3-BAB5886B138A}">
      <dgm:prSet/>
      <dgm:spPr>
        <a:solidFill>
          <a:srgbClr val="A0B6A2"/>
        </a:solidFill>
        <a:ln>
          <a:solidFill>
            <a:schemeClr val="tx1"/>
          </a:solidFill>
        </a:ln>
      </dgm:spPr>
      <dgm:t>
        <a:bodyPr/>
        <a:lstStyle/>
        <a:p>
          <a:r>
            <a:rPr lang="en-US" b="1" dirty="0">
              <a:solidFill>
                <a:schemeClr val="tx1"/>
              </a:solidFill>
              <a:latin typeface="Comic Sans MS" panose="030F0702030302020204" pitchFamily="66" charset="0"/>
            </a:rPr>
            <a:t>F6 = field season #5 (year 5-6)</a:t>
          </a:r>
        </a:p>
      </dgm:t>
    </dgm:pt>
    <dgm:pt modelId="{538C91E7-E23A-4911-B377-702B0A6EDED0}" type="parTrans" cxnId="{8A7DD64D-1834-4B8C-8B67-747090BE7B8D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DF3620AD-82FD-4484-86B9-A20672B30DEC}" type="sibTrans" cxnId="{8A7DD64D-1834-4B8C-8B67-747090BE7B8D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3BEF0EE2-B243-4096-B977-E7F7D1726621}">
      <dgm:prSet/>
      <dgm:spPr>
        <a:solidFill>
          <a:srgbClr val="A0B6A2"/>
        </a:solidFill>
        <a:ln>
          <a:solidFill>
            <a:schemeClr val="tx1"/>
          </a:solidFill>
        </a:ln>
      </dgm:spPr>
      <dgm:t>
        <a:bodyPr/>
        <a:lstStyle/>
        <a:p>
          <a:r>
            <a:rPr lang="en-US" b="1" dirty="0">
              <a:solidFill>
                <a:schemeClr val="tx1"/>
              </a:solidFill>
              <a:latin typeface="Comic Sans MS" panose="030F0702030302020204" pitchFamily="66" charset="0"/>
            </a:rPr>
            <a:t>F7 = High homozygosity (year 6-7)</a:t>
          </a:r>
        </a:p>
      </dgm:t>
    </dgm:pt>
    <dgm:pt modelId="{49BC93FE-65C4-4AC3-BB03-E531F425B01D}" type="parTrans" cxnId="{C967CEC8-381E-404E-81D6-DCE5454D2074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041A5933-F6D7-4461-8DB9-94E4B38528D4}" type="sibTrans" cxnId="{C967CEC8-381E-404E-81D6-DCE5454D2074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563BC173-A7E4-4619-9B35-510DC9C2A289}" type="pres">
      <dgm:prSet presAssocID="{6552B6DF-ED91-4ED2-964F-7C947B7D80B3}" presName="linear" presStyleCnt="0">
        <dgm:presLayoutVars>
          <dgm:dir/>
          <dgm:animLvl val="lvl"/>
          <dgm:resizeHandles val="exact"/>
        </dgm:presLayoutVars>
      </dgm:prSet>
      <dgm:spPr/>
    </dgm:pt>
    <dgm:pt modelId="{2CC966C2-F81D-4DD5-8C67-CCF47055F164}" type="pres">
      <dgm:prSet presAssocID="{D6679F51-A0F0-486F-8EE6-515BBFCEA7EC}" presName="parentLin" presStyleCnt="0"/>
      <dgm:spPr/>
    </dgm:pt>
    <dgm:pt modelId="{43A83A65-133B-47CD-A8DC-6904965C1863}" type="pres">
      <dgm:prSet presAssocID="{D6679F51-A0F0-486F-8EE6-515BBFCEA7EC}" presName="parentLeftMargin" presStyleLbl="node1" presStyleIdx="0" presStyleCnt="8"/>
      <dgm:spPr/>
    </dgm:pt>
    <dgm:pt modelId="{D2F013B8-B6B7-4A20-B650-C5B3F8EA4F5B}" type="pres">
      <dgm:prSet presAssocID="{D6679F51-A0F0-486F-8EE6-515BBFCEA7EC}" presName="parentText" presStyleLbl="node1" presStyleIdx="0" presStyleCnt="8">
        <dgm:presLayoutVars>
          <dgm:chMax val="0"/>
          <dgm:bulletEnabled val="1"/>
        </dgm:presLayoutVars>
      </dgm:prSet>
      <dgm:spPr/>
    </dgm:pt>
    <dgm:pt modelId="{CF936B23-8977-4FCB-A932-5547A1B3FF88}" type="pres">
      <dgm:prSet presAssocID="{D6679F51-A0F0-486F-8EE6-515BBFCEA7EC}" presName="negativeSpace" presStyleCnt="0"/>
      <dgm:spPr/>
    </dgm:pt>
    <dgm:pt modelId="{9D925CA0-513E-4E45-9FC9-2977D93FA311}" type="pres">
      <dgm:prSet presAssocID="{D6679F51-A0F0-486F-8EE6-515BBFCEA7EC}" presName="childText" presStyleLbl="conFgAcc1" presStyleIdx="0" presStyleCnt="8">
        <dgm:presLayoutVars>
          <dgm:bulletEnabled val="1"/>
        </dgm:presLayoutVars>
      </dgm:prSet>
      <dgm:spPr>
        <a:ln>
          <a:solidFill>
            <a:srgbClr val="A0B6A2"/>
          </a:solidFill>
        </a:ln>
      </dgm:spPr>
    </dgm:pt>
    <dgm:pt modelId="{38C65123-6035-446C-81CA-A969457F0401}" type="pres">
      <dgm:prSet presAssocID="{DCDB7CA2-F6E5-4269-849C-042DA2630637}" presName="spaceBetweenRectangles" presStyleCnt="0"/>
      <dgm:spPr/>
    </dgm:pt>
    <dgm:pt modelId="{DB46FD93-CD81-41E0-B447-52B73378ECB3}" type="pres">
      <dgm:prSet presAssocID="{381EF1F4-0F40-4D49-A656-6A54B8FB488D}" presName="parentLin" presStyleCnt="0"/>
      <dgm:spPr/>
    </dgm:pt>
    <dgm:pt modelId="{3B785DDA-B762-4585-A9EB-4646DF5D975B}" type="pres">
      <dgm:prSet presAssocID="{381EF1F4-0F40-4D49-A656-6A54B8FB488D}" presName="parentLeftMargin" presStyleLbl="node1" presStyleIdx="0" presStyleCnt="8"/>
      <dgm:spPr/>
    </dgm:pt>
    <dgm:pt modelId="{F3A197DE-2CCE-4F47-B5DF-C940CB0723BA}" type="pres">
      <dgm:prSet presAssocID="{381EF1F4-0F40-4D49-A656-6A54B8FB488D}" presName="parentText" presStyleLbl="node1" presStyleIdx="1" presStyleCnt="8">
        <dgm:presLayoutVars>
          <dgm:chMax val="0"/>
          <dgm:bulletEnabled val="1"/>
        </dgm:presLayoutVars>
      </dgm:prSet>
      <dgm:spPr/>
    </dgm:pt>
    <dgm:pt modelId="{6EE8217D-40EA-4A87-99ED-A4D327ECB9F7}" type="pres">
      <dgm:prSet presAssocID="{381EF1F4-0F40-4D49-A656-6A54B8FB488D}" presName="negativeSpace" presStyleCnt="0"/>
      <dgm:spPr/>
    </dgm:pt>
    <dgm:pt modelId="{52228BED-8765-45E4-9ADF-A8979CE8A5AA}" type="pres">
      <dgm:prSet presAssocID="{381EF1F4-0F40-4D49-A656-6A54B8FB488D}" presName="childText" presStyleLbl="conFgAcc1" presStyleIdx="1" presStyleCnt="8">
        <dgm:presLayoutVars>
          <dgm:bulletEnabled val="1"/>
        </dgm:presLayoutVars>
      </dgm:prSet>
      <dgm:spPr>
        <a:ln>
          <a:solidFill>
            <a:srgbClr val="A0B6A2"/>
          </a:solidFill>
        </a:ln>
      </dgm:spPr>
    </dgm:pt>
    <dgm:pt modelId="{7B4E5285-966A-44C1-B000-155127527D67}" type="pres">
      <dgm:prSet presAssocID="{1E2E3C3C-9994-461B-B8C7-1105D1574D6B}" presName="spaceBetweenRectangles" presStyleCnt="0"/>
      <dgm:spPr/>
    </dgm:pt>
    <dgm:pt modelId="{3905E277-6728-4F2B-9219-A2C9EEC3A584}" type="pres">
      <dgm:prSet presAssocID="{B3F3A7F9-C2FE-4D7E-BA42-48113B155D3D}" presName="parentLin" presStyleCnt="0"/>
      <dgm:spPr/>
    </dgm:pt>
    <dgm:pt modelId="{4BC72ED7-645C-4347-9AED-010C4FE92A8B}" type="pres">
      <dgm:prSet presAssocID="{B3F3A7F9-C2FE-4D7E-BA42-48113B155D3D}" presName="parentLeftMargin" presStyleLbl="node1" presStyleIdx="1" presStyleCnt="8"/>
      <dgm:spPr/>
    </dgm:pt>
    <dgm:pt modelId="{4B010200-BA98-4D5C-B66A-379753BA34BD}" type="pres">
      <dgm:prSet presAssocID="{B3F3A7F9-C2FE-4D7E-BA42-48113B155D3D}" presName="parentText" presStyleLbl="node1" presStyleIdx="2" presStyleCnt="8">
        <dgm:presLayoutVars>
          <dgm:chMax val="0"/>
          <dgm:bulletEnabled val="1"/>
        </dgm:presLayoutVars>
      </dgm:prSet>
      <dgm:spPr/>
    </dgm:pt>
    <dgm:pt modelId="{3BB79AAA-0701-4412-958A-BA042455E6DF}" type="pres">
      <dgm:prSet presAssocID="{B3F3A7F9-C2FE-4D7E-BA42-48113B155D3D}" presName="negativeSpace" presStyleCnt="0"/>
      <dgm:spPr/>
    </dgm:pt>
    <dgm:pt modelId="{6CAE4727-C939-42B0-9EFD-A3A7078B0E6F}" type="pres">
      <dgm:prSet presAssocID="{B3F3A7F9-C2FE-4D7E-BA42-48113B155D3D}" presName="childText" presStyleLbl="conFgAcc1" presStyleIdx="2" presStyleCnt="8">
        <dgm:presLayoutVars>
          <dgm:bulletEnabled val="1"/>
        </dgm:presLayoutVars>
      </dgm:prSet>
      <dgm:spPr>
        <a:ln>
          <a:solidFill>
            <a:srgbClr val="A0B6A2"/>
          </a:solidFill>
        </a:ln>
      </dgm:spPr>
    </dgm:pt>
    <dgm:pt modelId="{58147B39-1426-4B83-9F0F-EAC851F6CFEE}" type="pres">
      <dgm:prSet presAssocID="{F2F78A04-188A-4B34-9D20-9DD50E78F9C8}" presName="spaceBetweenRectangles" presStyleCnt="0"/>
      <dgm:spPr/>
    </dgm:pt>
    <dgm:pt modelId="{69F46E6E-D9F6-4359-9EE0-841FF04138F1}" type="pres">
      <dgm:prSet presAssocID="{E41533BC-1098-4E9E-8926-1EA075EAC209}" presName="parentLin" presStyleCnt="0"/>
      <dgm:spPr/>
    </dgm:pt>
    <dgm:pt modelId="{9BE8905D-7587-459B-B450-75C04DB5AFA8}" type="pres">
      <dgm:prSet presAssocID="{E41533BC-1098-4E9E-8926-1EA075EAC209}" presName="parentLeftMargin" presStyleLbl="node1" presStyleIdx="2" presStyleCnt="8"/>
      <dgm:spPr/>
    </dgm:pt>
    <dgm:pt modelId="{A1563445-615F-459F-B4C0-EB6360814A17}" type="pres">
      <dgm:prSet presAssocID="{E41533BC-1098-4E9E-8926-1EA075EAC209}" presName="parentText" presStyleLbl="node1" presStyleIdx="3" presStyleCnt="8">
        <dgm:presLayoutVars>
          <dgm:chMax val="0"/>
          <dgm:bulletEnabled val="1"/>
        </dgm:presLayoutVars>
      </dgm:prSet>
      <dgm:spPr/>
    </dgm:pt>
    <dgm:pt modelId="{D5137504-0023-49C2-8FDC-34FD8634F053}" type="pres">
      <dgm:prSet presAssocID="{E41533BC-1098-4E9E-8926-1EA075EAC209}" presName="negativeSpace" presStyleCnt="0"/>
      <dgm:spPr/>
    </dgm:pt>
    <dgm:pt modelId="{49AEA1B6-98FA-49B3-AEC6-83E37DB53CA9}" type="pres">
      <dgm:prSet presAssocID="{E41533BC-1098-4E9E-8926-1EA075EAC209}" presName="childText" presStyleLbl="conFgAcc1" presStyleIdx="3" presStyleCnt="8">
        <dgm:presLayoutVars>
          <dgm:bulletEnabled val="1"/>
        </dgm:presLayoutVars>
      </dgm:prSet>
      <dgm:spPr>
        <a:ln>
          <a:solidFill>
            <a:srgbClr val="A0B6A2"/>
          </a:solidFill>
        </a:ln>
      </dgm:spPr>
    </dgm:pt>
    <dgm:pt modelId="{AB4A3FBB-FC1A-4040-AF2D-A4F04D3A9BF5}" type="pres">
      <dgm:prSet presAssocID="{3447F63E-C512-45D0-94BA-61B0B521BFEA}" presName="spaceBetweenRectangles" presStyleCnt="0"/>
      <dgm:spPr/>
    </dgm:pt>
    <dgm:pt modelId="{BD006473-4E56-48B7-99EB-627952B3E93F}" type="pres">
      <dgm:prSet presAssocID="{C1885060-A1DF-4B26-A34E-948A2A0B2724}" presName="parentLin" presStyleCnt="0"/>
      <dgm:spPr/>
    </dgm:pt>
    <dgm:pt modelId="{AE8CE5B5-EC94-47C3-AB75-1404775F3B78}" type="pres">
      <dgm:prSet presAssocID="{C1885060-A1DF-4B26-A34E-948A2A0B2724}" presName="parentLeftMargin" presStyleLbl="node1" presStyleIdx="3" presStyleCnt="8"/>
      <dgm:spPr/>
    </dgm:pt>
    <dgm:pt modelId="{56212649-0C7F-4D91-A0E0-9BDCB0D02ABF}" type="pres">
      <dgm:prSet presAssocID="{C1885060-A1DF-4B26-A34E-948A2A0B2724}" presName="parentText" presStyleLbl="node1" presStyleIdx="4" presStyleCnt="8">
        <dgm:presLayoutVars>
          <dgm:chMax val="0"/>
          <dgm:bulletEnabled val="1"/>
        </dgm:presLayoutVars>
      </dgm:prSet>
      <dgm:spPr/>
    </dgm:pt>
    <dgm:pt modelId="{6038FFFB-313C-4933-B6AC-0FF25952F79B}" type="pres">
      <dgm:prSet presAssocID="{C1885060-A1DF-4B26-A34E-948A2A0B2724}" presName="negativeSpace" presStyleCnt="0"/>
      <dgm:spPr/>
    </dgm:pt>
    <dgm:pt modelId="{C32F6FA2-1B19-43DE-896B-6658215B794E}" type="pres">
      <dgm:prSet presAssocID="{C1885060-A1DF-4B26-A34E-948A2A0B2724}" presName="childText" presStyleLbl="conFgAcc1" presStyleIdx="4" presStyleCnt="8">
        <dgm:presLayoutVars>
          <dgm:bulletEnabled val="1"/>
        </dgm:presLayoutVars>
      </dgm:prSet>
      <dgm:spPr>
        <a:ln>
          <a:solidFill>
            <a:srgbClr val="A0B6A2"/>
          </a:solidFill>
        </a:ln>
      </dgm:spPr>
    </dgm:pt>
    <dgm:pt modelId="{5AE45BDA-8C17-4A7A-8FCA-81464B4141F6}" type="pres">
      <dgm:prSet presAssocID="{C3D1A19A-9985-499B-8E0C-1B11C847C183}" presName="spaceBetweenRectangles" presStyleCnt="0"/>
      <dgm:spPr/>
    </dgm:pt>
    <dgm:pt modelId="{A05A6C02-B449-4721-A43E-557FA9B7DA57}" type="pres">
      <dgm:prSet presAssocID="{CE25A50C-7F8A-432E-9B3C-D3659ABCA8C0}" presName="parentLin" presStyleCnt="0"/>
      <dgm:spPr/>
    </dgm:pt>
    <dgm:pt modelId="{96E108E2-E2AF-435D-8EED-F09BA222B3F4}" type="pres">
      <dgm:prSet presAssocID="{CE25A50C-7F8A-432E-9B3C-D3659ABCA8C0}" presName="parentLeftMargin" presStyleLbl="node1" presStyleIdx="4" presStyleCnt="8"/>
      <dgm:spPr/>
    </dgm:pt>
    <dgm:pt modelId="{B69C8337-D4DB-46D3-8B94-1280BF1F8A4C}" type="pres">
      <dgm:prSet presAssocID="{CE25A50C-7F8A-432E-9B3C-D3659ABCA8C0}" presName="parentText" presStyleLbl="node1" presStyleIdx="5" presStyleCnt="8">
        <dgm:presLayoutVars>
          <dgm:chMax val="0"/>
          <dgm:bulletEnabled val="1"/>
        </dgm:presLayoutVars>
      </dgm:prSet>
      <dgm:spPr/>
    </dgm:pt>
    <dgm:pt modelId="{1E9FC119-9034-4428-9A06-E479993B986A}" type="pres">
      <dgm:prSet presAssocID="{CE25A50C-7F8A-432E-9B3C-D3659ABCA8C0}" presName="negativeSpace" presStyleCnt="0"/>
      <dgm:spPr/>
    </dgm:pt>
    <dgm:pt modelId="{0A8EE09F-FD92-4A68-8354-E30255F7FF7C}" type="pres">
      <dgm:prSet presAssocID="{CE25A50C-7F8A-432E-9B3C-D3659ABCA8C0}" presName="childText" presStyleLbl="conFgAcc1" presStyleIdx="5" presStyleCnt="8">
        <dgm:presLayoutVars>
          <dgm:bulletEnabled val="1"/>
        </dgm:presLayoutVars>
      </dgm:prSet>
      <dgm:spPr>
        <a:ln>
          <a:solidFill>
            <a:srgbClr val="A0B6A2"/>
          </a:solidFill>
        </a:ln>
      </dgm:spPr>
    </dgm:pt>
    <dgm:pt modelId="{F73AD095-60D4-4C33-9969-965AE7B14024}" type="pres">
      <dgm:prSet presAssocID="{9FC5E507-9FC8-4CB3-9F9C-D7F266EE8085}" presName="spaceBetweenRectangles" presStyleCnt="0"/>
      <dgm:spPr/>
    </dgm:pt>
    <dgm:pt modelId="{9803F729-263C-4AF1-95E6-835362B5D651}" type="pres">
      <dgm:prSet presAssocID="{2B474963-0B0F-4AE9-A4D3-BAB5886B138A}" presName="parentLin" presStyleCnt="0"/>
      <dgm:spPr/>
    </dgm:pt>
    <dgm:pt modelId="{B04FFA7C-8F04-4AC6-A51A-D785095A3E6C}" type="pres">
      <dgm:prSet presAssocID="{2B474963-0B0F-4AE9-A4D3-BAB5886B138A}" presName="parentLeftMargin" presStyleLbl="node1" presStyleIdx="5" presStyleCnt="8"/>
      <dgm:spPr/>
    </dgm:pt>
    <dgm:pt modelId="{AD34044F-9E56-4836-81A4-7262BBDF457D}" type="pres">
      <dgm:prSet presAssocID="{2B474963-0B0F-4AE9-A4D3-BAB5886B138A}" presName="parentText" presStyleLbl="node1" presStyleIdx="6" presStyleCnt="8">
        <dgm:presLayoutVars>
          <dgm:chMax val="0"/>
          <dgm:bulletEnabled val="1"/>
        </dgm:presLayoutVars>
      </dgm:prSet>
      <dgm:spPr/>
    </dgm:pt>
    <dgm:pt modelId="{4E8FF91F-C431-44F7-A410-9F64E4DF6970}" type="pres">
      <dgm:prSet presAssocID="{2B474963-0B0F-4AE9-A4D3-BAB5886B138A}" presName="negativeSpace" presStyleCnt="0"/>
      <dgm:spPr/>
    </dgm:pt>
    <dgm:pt modelId="{9232AB91-6C7F-4605-8070-197ECF09C9B3}" type="pres">
      <dgm:prSet presAssocID="{2B474963-0B0F-4AE9-A4D3-BAB5886B138A}" presName="childText" presStyleLbl="conFgAcc1" presStyleIdx="6" presStyleCnt="8">
        <dgm:presLayoutVars>
          <dgm:bulletEnabled val="1"/>
        </dgm:presLayoutVars>
      </dgm:prSet>
      <dgm:spPr>
        <a:ln>
          <a:solidFill>
            <a:srgbClr val="A0B6A2"/>
          </a:solidFill>
        </a:ln>
      </dgm:spPr>
    </dgm:pt>
    <dgm:pt modelId="{208831A9-CDC9-4B6B-BA34-CF7628E83FC4}" type="pres">
      <dgm:prSet presAssocID="{DF3620AD-82FD-4484-86B9-A20672B30DEC}" presName="spaceBetweenRectangles" presStyleCnt="0"/>
      <dgm:spPr/>
    </dgm:pt>
    <dgm:pt modelId="{73474FFD-7C87-4E95-AAF0-36265D962AE5}" type="pres">
      <dgm:prSet presAssocID="{3BEF0EE2-B243-4096-B977-E7F7D1726621}" presName="parentLin" presStyleCnt="0"/>
      <dgm:spPr/>
    </dgm:pt>
    <dgm:pt modelId="{D8FF5D0D-4937-4441-BBEA-4A99A7ABA01F}" type="pres">
      <dgm:prSet presAssocID="{3BEF0EE2-B243-4096-B977-E7F7D1726621}" presName="parentLeftMargin" presStyleLbl="node1" presStyleIdx="6" presStyleCnt="8"/>
      <dgm:spPr/>
    </dgm:pt>
    <dgm:pt modelId="{D99F7D2A-C08E-4B43-93AE-FBF53ECAFE0D}" type="pres">
      <dgm:prSet presAssocID="{3BEF0EE2-B243-4096-B977-E7F7D1726621}" presName="parentText" presStyleLbl="node1" presStyleIdx="7" presStyleCnt="8">
        <dgm:presLayoutVars>
          <dgm:chMax val="0"/>
          <dgm:bulletEnabled val="1"/>
        </dgm:presLayoutVars>
      </dgm:prSet>
      <dgm:spPr/>
    </dgm:pt>
    <dgm:pt modelId="{7EDC52CB-5AAC-4B51-B5AE-115DC7488862}" type="pres">
      <dgm:prSet presAssocID="{3BEF0EE2-B243-4096-B977-E7F7D1726621}" presName="negativeSpace" presStyleCnt="0"/>
      <dgm:spPr/>
    </dgm:pt>
    <dgm:pt modelId="{D680912C-315E-430D-93AE-9BD2EB2C8A5C}" type="pres">
      <dgm:prSet presAssocID="{3BEF0EE2-B243-4096-B977-E7F7D1726621}" presName="childText" presStyleLbl="conFgAcc1" presStyleIdx="7" presStyleCnt="8">
        <dgm:presLayoutVars>
          <dgm:bulletEnabled val="1"/>
        </dgm:presLayoutVars>
      </dgm:prSet>
      <dgm:spPr>
        <a:ln>
          <a:solidFill>
            <a:srgbClr val="A0B6A2"/>
          </a:solidFill>
        </a:ln>
      </dgm:spPr>
    </dgm:pt>
  </dgm:ptLst>
  <dgm:cxnLst>
    <dgm:cxn modelId="{CAC9DB04-5334-44D5-B75B-A35F71498C3C}" type="presOf" srcId="{CE25A50C-7F8A-432E-9B3C-D3659ABCA8C0}" destId="{96E108E2-E2AF-435D-8EED-F09BA222B3F4}" srcOrd="0" destOrd="0" presId="urn:microsoft.com/office/officeart/2005/8/layout/list1"/>
    <dgm:cxn modelId="{D53D0712-8867-4883-979F-2644ADF88866}" type="presOf" srcId="{2B474963-0B0F-4AE9-A4D3-BAB5886B138A}" destId="{B04FFA7C-8F04-4AC6-A51A-D785095A3E6C}" srcOrd="0" destOrd="0" presId="urn:microsoft.com/office/officeart/2005/8/layout/list1"/>
    <dgm:cxn modelId="{B259C318-11F2-42AD-BA3F-267B25B34C82}" srcId="{6552B6DF-ED91-4ED2-964F-7C947B7D80B3}" destId="{C1885060-A1DF-4B26-A34E-948A2A0B2724}" srcOrd="4" destOrd="0" parTransId="{8343D55B-C579-453B-8E6F-4DF19693FF84}" sibTransId="{C3D1A19A-9985-499B-8E0C-1B11C847C183}"/>
    <dgm:cxn modelId="{A8744825-E75B-4F92-B581-30B54D0623CF}" srcId="{6552B6DF-ED91-4ED2-964F-7C947B7D80B3}" destId="{381EF1F4-0F40-4D49-A656-6A54B8FB488D}" srcOrd="1" destOrd="0" parTransId="{7AEB814E-09DF-4B72-9114-B46C5A2E80E6}" sibTransId="{1E2E3C3C-9994-461B-B8C7-1105D1574D6B}"/>
    <dgm:cxn modelId="{A741F227-35D6-444C-9102-372B1D341FFC}" srcId="{6552B6DF-ED91-4ED2-964F-7C947B7D80B3}" destId="{B3F3A7F9-C2FE-4D7E-BA42-48113B155D3D}" srcOrd="2" destOrd="0" parTransId="{E3EB79E1-5C97-4A07-B688-01514775161E}" sibTransId="{F2F78A04-188A-4B34-9D20-9DD50E78F9C8}"/>
    <dgm:cxn modelId="{3357152C-749A-4B9C-AA67-7544A7C3DE36}" type="presOf" srcId="{6552B6DF-ED91-4ED2-964F-7C947B7D80B3}" destId="{563BC173-A7E4-4619-9B35-510DC9C2A289}" srcOrd="0" destOrd="0" presId="urn:microsoft.com/office/officeart/2005/8/layout/list1"/>
    <dgm:cxn modelId="{1E6ACE46-238D-4DB4-A696-4A20C8477264}" type="presOf" srcId="{E41533BC-1098-4E9E-8926-1EA075EAC209}" destId="{9BE8905D-7587-459B-B450-75C04DB5AFA8}" srcOrd="0" destOrd="0" presId="urn:microsoft.com/office/officeart/2005/8/layout/list1"/>
    <dgm:cxn modelId="{128C7F6B-55F4-46E3-B9F5-5465CB148BB3}" type="presOf" srcId="{C1885060-A1DF-4B26-A34E-948A2A0B2724}" destId="{AE8CE5B5-EC94-47C3-AB75-1404775F3B78}" srcOrd="0" destOrd="0" presId="urn:microsoft.com/office/officeart/2005/8/layout/list1"/>
    <dgm:cxn modelId="{7E06434D-7808-45C2-9FF8-B03D3EC305AE}" type="presOf" srcId="{B3F3A7F9-C2FE-4D7E-BA42-48113B155D3D}" destId="{4BC72ED7-645C-4347-9AED-010C4FE92A8B}" srcOrd="0" destOrd="0" presId="urn:microsoft.com/office/officeart/2005/8/layout/list1"/>
    <dgm:cxn modelId="{8A7DD64D-1834-4B8C-8B67-747090BE7B8D}" srcId="{6552B6DF-ED91-4ED2-964F-7C947B7D80B3}" destId="{2B474963-0B0F-4AE9-A4D3-BAB5886B138A}" srcOrd="6" destOrd="0" parTransId="{538C91E7-E23A-4911-B377-702B0A6EDED0}" sibTransId="{DF3620AD-82FD-4484-86B9-A20672B30DEC}"/>
    <dgm:cxn modelId="{FDD7EB54-8F3D-46FC-A2F9-C17AD28BD47B}" type="presOf" srcId="{D6679F51-A0F0-486F-8EE6-515BBFCEA7EC}" destId="{43A83A65-133B-47CD-A8DC-6904965C1863}" srcOrd="0" destOrd="0" presId="urn:microsoft.com/office/officeart/2005/8/layout/list1"/>
    <dgm:cxn modelId="{CEB50384-6A57-4C08-8063-01D1ADE066A2}" srcId="{6552B6DF-ED91-4ED2-964F-7C947B7D80B3}" destId="{E41533BC-1098-4E9E-8926-1EA075EAC209}" srcOrd="3" destOrd="0" parTransId="{5DA9D7F1-3A58-49D6-BD92-9CFD26326B22}" sibTransId="{3447F63E-C512-45D0-94BA-61B0B521BFEA}"/>
    <dgm:cxn modelId="{49B81B86-13C2-4E78-8F85-795569C2D2DB}" type="presOf" srcId="{CE25A50C-7F8A-432E-9B3C-D3659ABCA8C0}" destId="{B69C8337-D4DB-46D3-8B94-1280BF1F8A4C}" srcOrd="1" destOrd="0" presId="urn:microsoft.com/office/officeart/2005/8/layout/list1"/>
    <dgm:cxn modelId="{AE122B86-041C-4012-B494-EEC31CB08994}" type="presOf" srcId="{E41533BC-1098-4E9E-8926-1EA075EAC209}" destId="{A1563445-615F-459F-B4C0-EB6360814A17}" srcOrd="1" destOrd="0" presId="urn:microsoft.com/office/officeart/2005/8/layout/list1"/>
    <dgm:cxn modelId="{E915F093-2CC2-4B37-A2B4-6BB9E10CD299}" type="presOf" srcId="{381EF1F4-0F40-4D49-A656-6A54B8FB488D}" destId="{3B785DDA-B762-4585-A9EB-4646DF5D975B}" srcOrd="0" destOrd="0" presId="urn:microsoft.com/office/officeart/2005/8/layout/list1"/>
    <dgm:cxn modelId="{4621C49A-F747-4528-B253-6AE07151F3F1}" type="presOf" srcId="{B3F3A7F9-C2FE-4D7E-BA42-48113B155D3D}" destId="{4B010200-BA98-4D5C-B66A-379753BA34BD}" srcOrd="1" destOrd="0" presId="urn:microsoft.com/office/officeart/2005/8/layout/list1"/>
    <dgm:cxn modelId="{4DD8779F-B7D7-45F1-9E34-61E92D4CF42B}" type="presOf" srcId="{3BEF0EE2-B243-4096-B977-E7F7D1726621}" destId="{D99F7D2A-C08E-4B43-93AE-FBF53ECAFE0D}" srcOrd="1" destOrd="0" presId="urn:microsoft.com/office/officeart/2005/8/layout/list1"/>
    <dgm:cxn modelId="{A2625EC5-5B22-409A-AD86-B89A27F59083}" type="presOf" srcId="{3BEF0EE2-B243-4096-B977-E7F7D1726621}" destId="{D8FF5D0D-4937-4441-BBEA-4A99A7ABA01F}" srcOrd="0" destOrd="0" presId="urn:microsoft.com/office/officeart/2005/8/layout/list1"/>
    <dgm:cxn modelId="{C967CEC8-381E-404E-81D6-DCE5454D2074}" srcId="{6552B6DF-ED91-4ED2-964F-7C947B7D80B3}" destId="{3BEF0EE2-B243-4096-B977-E7F7D1726621}" srcOrd="7" destOrd="0" parTransId="{49BC93FE-65C4-4AC3-BB03-E531F425B01D}" sibTransId="{041A5933-F6D7-4461-8DB9-94E4B38528D4}"/>
    <dgm:cxn modelId="{8E325DCB-AD48-4A90-930A-F2649FDCF4D6}" srcId="{6552B6DF-ED91-4ED2-964F-7C947B7D80B3}" destId="{D6679F51-A0F0-486F-8EE6-515BBFCEA7EC}" srcOrd="0" destOrd="0" parTransId="{2655173B-C377-4D88-9CF9-8AB33F87B233}" sibTransId="{DCDB7CA2-F6E5-4269-849C-042DA2630637}"/>
    <dgm:cxn modelId="{D72C05D9-FB54-4933-AA96-3A6FFF903648}" type="presOf" srcId="{381EF1F4-0F40-4D49-A656-6A54B8FB488D}" destId="{F3A197DE-2CCE-4F47-B5DF-C940CB0723BA}" srcOrd="1" destOrd="0" presId="urn:microsoft.com/office/officeart/2005/8/layout/list1"/>
    <dgm:cxn modelId="{F20A77DE-3F07-4A1F-A090-28B0871062E7}" type="presOf" srcId="{2B474963-0B0F-4AE9-A4D3-BAB5886B138A}" destId="{AD34044F-9E56-4836-81A4-7262BBDF457D}" srcOrd="1" destOrd="0" presId="urn:microsoft.com/office/officeart/2005/8/layout/list1"/>
    <dgm:cxn modelId="{8CDF76EE-DA43-4CA9-BB0E-BBD95126E7BD}" srcId="{6552B6DF-ED91-4ED2-964F-7C947B7D80B3}" destId="{CE25A50C-7F8A-432E-9B3C-D3659ABCA8C0}" srcOrd="5" destOrd="0" parTransId="{94AE7011-0607-4F10-AF73-D24B76970276}" sibTransId="{9FC5E507-9FC8-4CB3-9F9C-D7F266EE8085}"/>
    <dgm:cxn modelId="{A7821EF1-0A1D-4FE1-AD47-078DF58B523F}" type="presOf" srcId="{D6679F51-A0F0-486F-8EE6-515BBFCEA7EC}" destId="{D2F013B8-B6B7-4A20-B650-C5B3F8EA4F5B}" srcOrd="1" destOrd="0" presId="urn:microsoft.com/office/officeart/2005/8/layout/list1"/>
    <dgm:cxn modelId="{D8EC53F4-DBD7-4D74-8F7C-A77B6A3EF2C2}" type="presOf" srcId="{C1885060-A1DF-4B26-A34E-948A2A0B2724}" destId="{56212649-0C7F-4D91-A0E0-9BDCB0D02ABF}" srcOrd="1" destOrd="0" presId="urn:microsoft.com/office/officeart/2005/8/layout/list1"/>
    <dgm:cxn modelId="{C470DAE1-2A31-4BFC-8E1C-60C67B28C900}" type="presParOf" srcId="{563BC173-A7E4-4619-9B35-510DC9C2A289}" destId="{2CC966C2-F81D-4DD5-8C67-CCF47055F164}" srcOrd="0" destOrd="0" presId="urn:microsoft.com/office/officeart/2005/8/layout/list1"/>
    <dgm:cxn modelId="{E46AB880-9A84-421D-B94C-A2A3636D9619}" type="presParOf" srcId="{2CC966C2-F81D-4DD5-8C67-CCF47055F164}" destId="{43A83A65-133B-47CD-A8DC-6904965C1863}" srcOrd="0" destOrd="0" presId="urn:microsoft.com/office/officeart/2005/8/layout/list1"/>
    <dgm:cxn modelId="{22385EC8-58FF-463B-BD28-D43E5A036AD9}" type="presParOf" srcId="{2CC966C2-F81D-4DD5-8C67-CCF47055F164}" destId="{D2F013B8-B6B7-4A20-B650-C5B3F8EA4F5B}" srcOrd="1" destOrd="0" presId="urn:microsoft.com/office/officeart/2005/8/layout/list1"/>
    <dgm:cxn modelId="{FF2235AB-2302-4E8D-8230-2076EEC24F75}" type="presParOf" srcId="{563BC173-A7E4-4619-9B35-510DC9C2A289}" destId="{CF936B23-8977-4FCB-A932-5547A1B3FF88}" srcOrd="1" destOrd="0" presId="urn:microsoft.com/office/officeart/2005/8/layout/list1"/>
    <dgm:cxn modelId="{3E985384-BDDA-467E-89C5-0BD449D3286F}" type="presParOf" srcId="{563BC173-A7E4-4619-9B35-510DC9C2A289}" destId="{9D925CA0-513E-4E45-9FC9-2977D93FA311}" srcOrd="2" destOrd="0" presId="urn:microsoft.com/office/officeart/2005/8/layout/list1"/>
    <dgm:cxn modelId="{2EE8D082-BC17-4B29-AB5D-BE3EEF004A70}" type="presParOf" srcId="{563BC173-A7E4-4619-9B35-510DC9C2A289}" destId="{38C65123-6035-446C-81CA-A969457F0401}" srcOrd="3" destOrd="0" presId="urn:microsoft.com/office/officeart/2005/8/layout/list1"/>
    <dgm:cxn modelId="{F87DAF94-D6B2-40A0-BAE4-0EEFC7E21BF4}" type="presParOf" srcId="{563BC173-A7E4-4619-9B35-510DC9C2A289}" destId="{DB46FD93-CD81-41E0-B447-52B73378ECB3}" srcOrd="4" destOrd="0" presId="urn:microsoft.com/office/officeart/2005/8/layout/list1"/>
    <dgm:cxn modelId="{11D7812D-70F3-4E57-8439-90FB6CD3DC11}" type="presParOf" srcId="{DB46FD93-CD81-41E0-B447-52B73378ECB3}" destId="{3B785DDA-B762-4585-A9EB-4646DF5D975B}" srcOrd="0" destOrd="0" presId="urn:microsoft.com/office/officeart/2005/8/layout/list1"/>
    <dgm:cxn modelId="{6A6C666A-A9F6-4C7E-BA81-153153BF40F7}" type="presParOf" srcId="{DB46FD93-CD81-41E0-B447-52B73378ECB3}" destId="{F3A197DE-2CCE-4F47-B5DF-C940CB0723BA}" srcOrd="1" destOrd="0" presId="urn:microsoft.com/office/officeart/2005/8/layout/list1"/>
    <dgm:cxn modelId="{9E1597C6-CFBA-413C-A23E-7C854FE6340C}" type="presParOf" srcId="{563BC173-A7E4-4619-9B35-510DC9C2A289}" destId="{6EE8217D-40EA-4A87-99ED-A4D327ECB9F7}" srcOrd="5" destOrd="0" presId="urn:microsoft.com/office/officeart/2005/8/layout/list1"/>
    <dgm:cxn modelId="{07295826-F970-4286-B13A-9E5F54B13992}" type="presParOf" srcId="{563BC173-A7E4-4619-9B35-510DC9C2A289}" destId="{52228BED-8765-45E4-9ADF-A8979CE8A5AA}" srcOrd="6" destOrd="0" presId="urn:microsoft.com/office/officeart/2005/8/layout/list1"/>
    <dgm:cxn modelId="{7DEB2359-2A11-4FA4-8D62-53DC2CA7F9EA}" type="presParOf" srcId="{563BC173-A7E4-4619-9B35-510DC9C2A289}" destId="{7B4E5285-966A-44C1-B000-155127527D67}" srcOrd="7" destOrd="0" presId="urn:microsoft.com/office/officeart/2005/8/layout/list1"/>
    <dgm:cxn modelId="{69284346-BC9D-40AF-8164-632202179ADA}" type="presParOf" srcId="{563BC173-A7E4-4619-9B35-510DC9C2A289}" destId="{3905E277-6728-4F2B-9219-A2C9EEC3A584}" srcOrd="8" destOrd="0" presId="urn:microsoft.com/office/officeart/2005/8/layout/list1"/>
    <dgm:cxn modelId="{F0E341B2-0933-4C3F-A5C3-8A31AC9889E1}" type="presParOf" srcId="{3905E277-6728-4F2B-9219-A2C9EEC3A584}" destId="{4BC72ED7-645C-4347-9AED-010C4FE92A8B}" srcOrd="0" destOrd="0" presId="urn:microsoft.com/office/officeart/2005/8/layout/list1"/>
    <dgm:cxn modelId="{0DB7B57E-7C17-4A51-962A-F2989D6ADE6D}" type="presParOf" srcId="{3905E277-6728-4F2B-9219-A2C9EEC3A584}" destId="{4B010200-BA98-4D5C-B66A-379753BA34BD}" srcOrd="1" destOrd="0" presId="urn:microsoft.com/office/officeart/2005/8/layout/list1"/>
    <dgm:cxn modelId="{0CDEBFCF-2192-486D-8E9C-4257D0B7692B}" type="presParOf" srcId="{563BC173-A7E4-4619-9B35-510DC9C2A289}" destId="{3BB79AAA-0701-4412-958A-BA042455E6DF}" srcOrd="9" destOrd="0" presId="urn:microsoft.com/office/officeart/2005/8/layout/list1"/>
    <dgm:cxn modelId="{06B202DF-2086-40E9-A0D7-0C76C30B5215}" type="presParOf" srcId="{563BC173-A7E4-4619-9B35-510DC9C2A289}" destId="{6CAE4727-C939-42B0-9EFD-A3A7078B0E6F}" srcOrd="10" destOrd="0" presId="urn:microsoft.com/office/officeart/2005/8/layout/list1"/>
    <dgm:cxn modelId="{7454FB64-93C4-4565-9CB5-695D87B0798F}" type="presParOf" srcId="{563BC173-A7E4-4619-9B35-510DC9C2A289}" destId="{58147B39-1426-4B83-9F0F-EAC851F6CFEE}" srcOrd="11" destOrd="0" presId="urn:microsoft.com/office/officeart/2005/8/layout/list1"/>
    <dgm:cxn modelId="{DF299CD2-B8A7-4AEF-902D-3C824D245F39}" type="presParOf" srcId="{563BC173-A7E4-4619-9B35-510DC9C2A289}" destId="{69F46E6E-D9F6-4359-9EE0-841FF04138F1}" srcOrd="12" destOrd="0" presId="urn:microsoft.com/office/officeart/2005/8/layout/list1"/>
    <dgm:cxn modelId="{68EE24F2-C5CC-4EEC-B643-09D3002924BC}" type="presParOf" srcId="{69F46E6E-D9F6-4359-9EE0-841FF04138F1}" destId="{9BE8905D-7587-459B-B450-75C04DB5AFA8}" srcOrd="0" destOrd="0" presId="urn:microsoft.com/office/officeart/2005/8/layout/list1"/>
    <dgm:cxn modelId="{A306AC1E-0FD8-45EF-A9D4-7686BE5F6765}" type="presParOf" srcId="{69F46E6E-D9F6-4359-9EE0-841FF04138F1}" destId="{A1563445-615F-459F-B4C0-EB6360814A17}" srcOrd="1" destOrd="0" presId="urn:microsoft.com/office/officeart/2005/8/layout/list1"/>
    <dgm:cxn modelId="{9CEE9AB9-30BC-449D-B010-4597B902B161}" type="presParOf" srcId="{563BC173-A7E4-4619-9B35-510DC9C2A289}" destId="{D5137504-0023-49C2-8FDC-34FD8634F053}" srcOrd="13" destOrd="0" presId="urn:microsoft.com/office/officeart/2005/8/layout/list1"/>
    <dgm:cxn modelId="{40D679A7-64D0-425B-AA20-4801F4FC6F1E}" type="presParOf" srcId="{563BC173-A7E4-4619-9B35-510DC9C2A289}" destId="{49AEA1B6-98FA-49B3-AEC6-83E37DB53CA9}" srcOrd="14" destOrd="0" presId="urn:microsoft.com/office/officeart/2005/8/layout/list1"/>
    <dgm:cxn modelId="{2D712E0A-487C-4445-ACDF-DF6AA5402DA4}" type="presParOf" srcId="{563BC173-A7E4-4619-9B35-510DC9C2A289}" destId="{AB4A3FBB-FC1A-4040-AF2D-A4F04D3A9BF5}" srcOrd="15" destOrd="0" presId="urn:microsoft.com/office/officeart/2005/8/layout/list1"/>
    <dgm:cxn modelId="{5D6FF749-1564-414E-85B1-FD96440F23F9}" type="presParOf" srcId="{563BC173-A7E4-4619-9B35-510DC9C2A289}" destId="{BD006473-4E56-48B7-99EB-627952B3E93F}" srcOrd="16" destOrd="0" presId="urn:microsoft.com/office/officeart/2005/8/layout/list1"/>
    <dgm:cxn modelId="{2DC09645-0008-4411-8749-77A868251AAF}" type="presParOf" srcId="{BD006473-4E56-48B7-99EB-627952B3E93F}" destId="{AE8CE5B5-EC94-47C3-AB75-1404775F3B78}" srcOrd="0" destOrd="0" presId="urn:microsoft.com/office/officeart/2005/8/layout/list1"/>
    <dgm:cxn modelId="{705A209E-7558-4101-A732-4A926919A4D3}" type="presParOf" srcId="{BD006473-4E56-48B7-99EB-627952B3E93F}" destId="{56212649-0C7F-4D91-A0E0-9BDCB0D02ABF}" srcOrd="1" destOrd="0" presId="urn:microsoft.com/office/officeart/2005/8/layout/list1"/>
    <dgm:cxn modelId="{D564D259-9B16-4DAC-AA1C-CD36245CD196}" type="presParOf" srcId="{563BC173-A7E4-4619-9B35-510DC9C2A289}" destId="{6038FFFB-313C-4933-B6AC-0FF25952F79B}" srcOrd="17" destOrd="0" presId="urn:microsoft.com/office/officeart/2005/8/layout/list1"/>
    <dgm:cxn modelId="{A062455E-B2ED-48A2-9CEF-E2E6EFEE2E2F}" type="presParOf" srcId="{563BC173-A7E4-4619-9B35-510DC9C2A289}" destId="{C32F6FA2-1B19-43DE-896B-6658215B794E}" srcOrd="18" destOrd="0" presId="urn:microsoft.com/office/officeart/2005/8/layout/list1"/>
    <dgm:cxn modelId="{6D3DD967-96D7-4132-AA78-459FFA90BD4A}" type="presParOf" srcId="{563BC173-A7E4-4619-9B35-510DC9C2A289}" destId="{5AE45BDA-8C17-4A7A-8FCA-81464B4141F6}" srcOrd="19" destOrd="0" presId="urn:microsoft.com/office/officeart/2005/8/layout/list1"/>
    <dgm:cxn modelId="{1D69E749-8A61-47C0-8E9B-77BA4CA27879}" type="presParOf" srcId="{563BC173-A7E4-4619-9B35-510DC9C2A289}" destId="{A05A6C02-B449-4721-A43E-557FA9B7DA57}" srcOrd="20" destOrd="0" presId="urn:microsoft.com/office/officeart/2005/8/layout/list1"/>
    <dgm:cxn modelId="{723945A5-5326-4D18-88FB-37280EE56A74}" type="presParOf" srcId="{A05A6C02-B449-4721-A43E-557FA9B7DA57}" destId="{96E108E2-E2AF-435D-8EED-F09BA222B3F4}" srcOrd="0" destOrd="0" presId="urn:microsoft.com/office/officeart/2005/8/layout/list1"/>
    <dgm:cxn modelId="{497F8352-4B3B-4AED-8DF4-CCE5CB2696A1}" type="presParOf" srcId="{A05A6C02-B449-4721-A43E-557FA9B7DA57}" destId="{B69C8337-D4DB-46D3-8B94-1280BF1F8A4C}" srcOrd="1" destOrd="0" presId="urn:microsoft.com/office/officeart/2005/8/layout/list1"/>
    <dgm:cxn modelId="{28E512CC-C371-48A0-ADE5-EBFB085B819E}" type="presParOf" srcId="{563BC173-A7E4-4619-9B35-510DC9C2A289}" destId="{1E9FC119-9034-4428-9A06-E479993B986A}" srcOrd="21" destOrd="0" presId="urn:microsoft.com/office/officeart/2005/8/layout/list1"/>
    <dgm:cxn modelId="{9474B6B0-EA4B-4D2F-A6EE-76B3C869138F}" type="presParOf" srcId="{563BC173-A7E4-4619-9B35-510DC9C2A289}" destId="{0A8EE09F-FD92-4A68-8354-E30255F7FF7C}" srcOrd="22" destOrd="0" presId="urn:microsoft.com/office/officeart/2005/8/layout/list1"/>
    <dgm:cxn modelId="{24610F9A-A0ED-4980-AA23-7C8DBD0E675A}" type="presParOf" srcId="{563BC173-A7E4-4619-9B35-510DC9C2A289}" destId="{F73AD095-60D4-4C33-9969-965AE7B14024}" srcOrd="23" destOrd="0" presId="urn:microsoft.com/office/officeart/2005/8/layout/list1"/>
    <dgm:cxn modelId="{0BD6C2B1-5752-41B1-A857-13E7F95C145D}" type="presParOf" srcId="{563BC173-A7E4-4619-9B35-510DC9C2A289}" destId="{9803F729-263C-4AF1-95E6-835362B5D651}" srcOrd="24" destOrd="0" presId="urn:microsoft.com/office/officeart/2005/8/layout/list1"/>
    <dgm:cxn modelId="{F7AE842A-9560-4E19-9DCA-2828A15FFEE4}" type="presParOf" srcId="{9803F729-263C-4AF1-95E6-835362B5D651}" destId="{B04FFA7C-8F04-4AC6-A51A-D785095A3E6C}" srcOrd="0" destOrd="0" presId="urn:microsoft.com/office/officeart/2005/8/layout/list1"/>
    <dgm:cxn modelId="{785E6385-55EE-4BC9-A714-F944F16A7A59}" type="presParOf" srcId="{9803F729-263C-4AF1-95E6-835362B5D651}" destId="{AD34044F-9E56-4836-81A4-7262BBDF457D}" srcOrd="1" destOrd="0" presId="urn:microsoft.com/office/officeart/2005/8/layout/list1"/>
    <dgm:cxn modelId="{ED30C45C-B069-4C62-97D5-8558ADBBAA16}" type="presParOf" srcId="{563BC173-A7E4-4619-9B35-510DC9C2A289}" destId="{4E8FF91F-C431-44F7-A410-9F64E4DF6970}" srcOrd="25" destOrd="0" presId="urn:microsoft.com/office/officeart/2005/8/layout/list1"/>
    <dgm:cxn modelId="{78B98BC9-A968-457D-A6D6-3071389F4AAF}" type="presParOf" srcId="{563BC173-A7E4-4619-9B35-510DC9C2A289}" destId="{9232AB91-6C7F-4605-8070-197ECF09C9B3}" srcOrd="26" destOrd="0" presId="urn:microsoft.com/office/officeart/2005/8/layout/list1"/>
    <dgm:cxn modelId="{3FA41820-976D-45AA-8436-4A36DEED8F6A}" type="presParOf" srcId="{563BC173-A7E4-4619-9B35-510DC9C2A289}" destId="{208831A9-CDC9-4B6B-BA34-CF7628E83FC4}" srcOrd="27" destOrd="0" presId="urn:microsoft.com/office/officeart/2005/8/layout/list1"/>
    <dgm:cxn modelId="{30916BD2-0531-43BD-8C20-DD30CD915D21}" type="presParOf" srcId="{563BC173-A7E4-4619-9B35-510DC9C2A289}" destId="{73474FFD-7C87-4E95-AAF0-36265D962AE5}" srcOrd="28" destOrd="0" presId="urn:microsoft.com/office/officeart/2005/8/layout/list1"/>
    <dgm:cxn modelId="{4415D9A7-E42C-4EC4-A61C-C5BF24073B4D}" type="presParOf" srcId="{73474FFD-7C87-4E95-AAF0-36265D962AE5}" destId="{D8FF5D0D-4937-4441-BBEA-4A99A7ABA01F}" srcOrd="0" destOrd="0" presId="urn:microsoft.com/office/officeart/2005/8/layout/list1"/>
    <dgm:cxn modelId="{E102E97A-6ED2-46A3-AC0C-847BDBD1FF84}" type="presParOf" srcId="{73474FFD-7C87-4E95-AAF0-36265D962AE5}" destId="{D99F7D2A-C08E-4B43-93AE-FBF53ECAFE0D}" srcOrd="1" destOrd="0" presId="urn:microsoft.com/office/officeart/2005/8/layout/list1"/>
    <dgm:cxn modelId="{3C3BA6DC-7D36-4B64-BCF1-E84A3A8420D9}" type="presParOf" srcId="{563BC173-A7E4-4619-9B35-510DC9C2A289}" destId="{7EDC52CB-5AAC-4B51-B5AE-115DC7488862}" srcOrd="29" destOrd="0" presId="urn:microsoft.com/office/officeart/2005/8/layout/list1"/>
    <dgm:cxn modelId="{287F4F06-24C3-4F2B-9C70-C8FEFF1E5CAA}" type="presParOf" srcId="{563BC173-A7E4-4619-9B35-510DC9C2A289}" destId="{D680912C-315E-430D-93AE-9BD2EB2C8A5C}" srcOrd="3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0A1ABF5-3ECB-4638-901C-D03F53310768}" type="doc">
      <dgm:prSet loTypeId="urn:microsoft.com/office/officeart/2005/8/layout/hierarchy1" loCatId="hierarchy" qsTypeId="urn:microsoft.com/office/officeart/2005/8/quickstyle/3d2" qsCatId="3D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A6045AD-C72B-4F6C-ACF5-F2B06B696FC6}">
      <dgm:prSet phldrT="[Text]" custT="1"/>
      <dgm:spPr>
        <a:gradFill flip="none" rotWithShape="1">
          <a:gsLst>
            <a:gs pos="66000">
              <a:srgbClr val="A0B6A2"/>
            </a:gs>
            <a:gs pos="90000">
              <a:schemeClr val="bg1">
                <a:alpha val="70000"/>
              </a:schemeClr>
            </a:gs>
          </a:gsLst>
          <a:lin ang="16200000" scaled="1"/>
          <a:tileRect/>
        </a:gradFill>
        <a:ln>
          <a:solidFill>
            <a:srgbClr val="A0B6A2"/>
          </a:solidFill>
        </a:ln>
        <a:effectLst>
          <a:outerShdw blurRad="508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r>
            <a:rPr lang="en-US" sz="3200" dirty="0">
              <a:solidFill>
                <a:schemeClr val="tx1"/>
              </a:solidFill>
            </a:rPr>
            <a:t>16h/8h</a:t>
          </a:r>
        </a:p>
      </dgm:t>
    </dgm:pt>
    <dgm:pt modelId="{EC87C44B-5555-4732-A569-A652C26E4954}" type="parTrans" cxnId="{48887071-9AB2-4B18-88C3-48BDEC27B762}">
      <dgm:prSet/>
      <dgm:spPr/>
      <dgm:t>
        <a:bodyPr/>
        <a:lstStyle/>
        <a:p>
          <a:endParaRPr lang="en-US"/>
        </a:p>
      </dgm:t>
    </dgm:pt>
    <dgm:pt modelId="{5D786303-F4EE-44A1-8F21-C2E1ADD6083B}" type="sibTrans" cxnId="{48887071-9AB2-4B18-88C3-48BDEC27B762}">
      <dgm:prSet/>
      <dgm:spPr/>
      <dgm:t>
        <a:bodyPr/>
        <a:lstStyle/>
        <a:p>
          <a:endParaRPr lang="en-US"/>
        </a:p>
      </dgm:t>
    </dgm:pt>
    <dgm:pt modelId="{230F374F-1A80-443F-97B2-84EEC530425F}" type="asst">
      <dgm:prSet phldrT="[Text]" custT="1"/>
      <dgm:spPr>
        <a:gradFill flip="none" rotWithShape="1">
          <a:gsLst>
            <a:gs pos="66000">
              <a:srgbClr val="A0B6A2"/>
            </a:gs>
            <a:gs pos="90000">
              <a:schemeClr val="bg1">
                <a:alpha val="70000"/>
              </a:schemeClr>
            </a:gs>
          </a:gsLst>
          <a:lin ang="16200000" scaled="1"/>
          <a:tileRect/>
        </a:gradFill>
        <a:ln>
          <a:solidFill>
            <a:srgbClr val="A0B6A2"/>
          </a:solidFill>
        </a:ln>
        <a:effectLst>
          <a:outerShdw blurRad="508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r>
            <a:rPr lang="en-US" sz="3200" dirty="0">
              <a:solidFill>
                <a:schemeClr val="tx1"/>
              </a:solidFill>
            </a:rPr>
            <a:t>22/17 </a:t>
          </a:r>
          <a:r>
            <a:rPr lang="en-US" sz="3200" dirty="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°</a:t>
          </a:r>
          <a:r>
            <a:rPr lang="en-US" sz="3200" dirty="0">
              <a:solidFill>
                <a:schemeClr val="tx1"/>
              </a:solidFill>
            </a:rPr>
            <a:t>C</a:t>
          </a:r>
        </a:p>
      </dgm:t>
    </dgm:pt>
    <dgm:pt modelId="{FA41EC4C-84AE-4823-91AF-49694EDD768A}" type="parTrans" cxnId="{8557DFDD-DF40-40B7-9FB3-45816790B003}">
      <dgm:prSet/>
      <dgm:spPr/>
      <dgm:t>
        <a:bodyPr/>
        <a:lstStyle/>
        <a:p>
          <a:endParaRPr lang="en-US"/>
        </a:p>
      </dgm:t>
    </dgm:pt>
    <dgm:pt modelId="{AEC4B1C8-7E85-4163-B1AC-C9E6541C4107}" type="sibTrans" cxnId="{8557DFDD-DF40-40B7-9FB3-45816790B003}">
      <dgm:prSet/>
      <dgm:spPr/>
      <dgm:t>
        <a:bodyPr/>
        <a:lstStyle/>
        <a:p>
          <a:endParaRPr lang="en-US"/>
        </a:p>
      </dgm:t>
    </dgm:pt>
    <dgm:pt modelId="{51842AA3-83DF-44AB-838E-3A1D719B651C}">
      <dgm:prSet phldrT="[Text]" custT="1"/>
      <dgm:spPr>
        <a:gradFill flip="none" rotWithShape="1">
          <a:gsLst>
            <a:gs pos="66000">
              <a:srgbClr val="A0B6A2"/>
            </a:gs>
            <a:gs pos="90000">
              <a:schemeClr val="bg1">
                <a:alpha val="70000"/>
              </a:schemeClr>
            </a:gs>
          </a:gsLst>
          <a:lin ang="16200000" scaled="1"/>
          <a:tileRect/>
        </a:gradFill>
        <a:ln>
          <a:solidFill>
            <a:srgbClr val="A0B6A2"/>
          </a:solidFill>
        </a:ln>
        <a:effectLst>
          <a:outerShdw blurRad="508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r>
            <a:rPr lang="en-US" sz="3200" dirty="0"/>
            <a:t>24/17 </a:t>
          </a:r>
          <a:r>
            <a:rPr lang="en-US" sz="3200" dirty="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°</a:t>
          </a:r>
          <a:r>
            <a:rPr lang="en-US" sz="3200" dirty="0">
              <a:solidFill>
                <a:schemeClr val="tx1"/>
              </a:solidFill>
            </a:rPr>
            <a:t>C</a:t>
          </a:r>
          <a:r>
            <a:rPr lang="en-US" sz="3800" dirty="0"/>
            <a:t> </a:t>
          </a:r>
        </a:p>
      </dgm:t>
    </dgm:pt>
    <dgm:pt modelId="{30CAC7DC-E227-4A3C-941E-B71889D5296F}" type="sibTrans" cxnId="{4EED76CB-943A-4966-A9CA-6DAE366A692B}">
      <dgm:prSet/>
      <dgm:spPr/>
      <dgm:t>
        <a:bodyPr/>
        <a:lstStyle/>
        <a:p>
          <a:endParaRPr lang="en-US"/>
        </a:p>
      </dgm:t>
    </dgm:pt>
    <dgm:pt modelId="{A0AFDD3C-F40B-4026-9C82-DAE6CB7A12AB}" type="parTrans" cxnId="{4EED76CB-943A-4966-A9CA-6DAE366A692B}">
      <dgm:prSet/>
      <dgm:spPr/>
      <dgm:t>
        <a:bodyPr/>
        <a:lstStyle/>
        <a:p>
          <a:endParaRPr lang="en-US"/>
        </a:p>
      </dgm:t>
    </dgm:pt>
    <dgm:pt modelId="{7E0DC589-8E6E-4F1A-BB83-130F3373538A}">
      <dgm:prSet/>
      <dgm:spPr>
        <a:gradFill rotWithShape="0">
          <a:gsLst>
            <a:gs pos="66000">
              <a:srgbClr val="A0B6A2"/>
            </a:gs>
            <a:gs pos="90000">
              <a:schemeClr val="bg1">
                <a:alpha val="70000"/>
              </a:schemeClr>
            </a:gs>
          </a:gsLst>
          <a:lin ang="16200000" scaled="1"/>
        </a:gradFill>
        <a:effectLst>
          <a:outerShdw blurRad="508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r>
            <a:rPr lang="en-US" dirty="0"/>
            <a:t>High Temperature</a:t>
          </a:r>
        </a:p>
      </dgm:t>
    </dgm:pt>
    <dgm:pt modelId="{57A04FDE-D7AB-4A37-AA7B-CDCA42BACA98}" type="parTrans" cxnId="{FBA70F21-1C0B-4571-92CD-E9ED2E3B7C23}">
      <dgm:prSet/>
      <dgm:spPr/>
      <dgm:t>
        <a:bodyPr/>
        <a:lstStyle/>
        <a:p>
          <a:endParaRPr lang="en-US"/>
        </a:p>
      </dgm:t>
    </dgm:pt>
    <dgm:pt modelId="{A5B0BA9A-B5C0-4CCC-B602-097E199AFF5D}" type="sibTrans" cxnId="{FBA70F21-1C0B-4571-92CD-E9ED2E3B7C23}">
      <dgm:prSet/>
      <dgm:spPr/>
      <dgm:t>
        <a:bodyPr/>
        <a:lstStyle/>
        <a:p>
          <a:endParaRPr lang="en-US"/>
        </a:p>
      </dgm:t>
    </dgm:pt>
    <dgm:pt modelId="{E31412D1-A4C6-406C-B1BE-4A9A91A46156}">
      <dgm:prSet/>
      <dgm:spPr>
        <a:gradFill rotWithShape="0">
          <a:gsLst>
            <a:gs pos="66000">
              <a:srgbClr val="A0B6A2"/>
            </a:gs>
            <a:gs pos="90000">
              <a:schemeClr val="bg1">
                <a:alpha val="70000"/>
              </a:schemeClr>
            </a:gs>
          </a:gsLst>
          <a:lin ang="16200000" scaled="1"/>
        </a:gradFill>
        <a:effectLst>
          <a:outerShdw blurRad="508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r>
            <a:rPr lang="en-US" dirty="0"/>
            <a:t>Control</a:t>
          </a:r>
        </a:p>
      </dgm:t>
    </dgm:pt>
    <dgm:pt modelId="{771220A6-AAF0-4945-A6C2-96FF600DEE81}" type="parTrans" cxnId="{91ED0480-02CF-41A3-8DEE-9116888B27C7}">
      <dgm:prSet/>
      <dgm:spPr/>
      <dgm:t>
        <a:bodyPr/>
        <a:lstStyle/>
        <a:p>
          <a:endParaRPr lang="en-US"/>
        </a:p>
      </dgm:t>
    </dgm:pt>
    <dgm:pt modelId="{82B82950-6309-42AF-8D58-72E2A7B865A9}" type="sibTrans" cxnId="{91ED0480-02CF-41A3-8DEE-9116888B27C7}">
      <dgm:prSet/>
      <dgm:spPr/>
      <dgm:t>
        <a:bodyPr/>
        <a:lstStyle/>
        <a:p>
          <a:endParaRPr lang="en-US"/>
        </a:p>
      </dgm:t>
    </dgm:pt>
    <dgm:pt modelId="{0C80BC2D-EC87-4663-85E1-75323BF05F36}" type="pres">
      <dgm:prSet presAssocID="{B0A1ABF5-3ECB-4638-901C-D03F53310768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8B02C029-3FDC-4306-8D8C-F5FDF9F927D0}" type="pres">
      <dgm:prSet presAssocID="{5A6045AD-C72B-4F6C-ACF5-F2B06B696FC6}" presName="hierRoot1" presStyleCnt="0"/>
      <dgm:spPr/>
    </dgm:pt>
    <dgm:pt modelId="{5432A991-1F71-4244-A7B8-C9445DC14005}" type="pres">
      <dgm:prSet presAssocID="{5A6045AD-C72B-4F6C-ACF5-F2B06B696FC6}" presName="composite" presStyleCnt="0"/>
      <dgm:spPr/>
    </dgm:pt>
    <dgm:pt modelId="{F2CC6595-0111-49F6-83EB-1960B859C5C1}" type="pres">
      <dgm:prSet presAssocID="{5A6045AD-C72B-4F6C-ACF5-F2B06B696FC6}" presName="background" presStyleLbl="node0" presStyleIdx="0" presStyleCnt="1"/>
      <dgm:spPr>
        <a:gradFill rotWithShape="0">
          <a:gsLst>
            <a:gs pos="18000">
              <a:srgbClr val="A0B6A2"/>
            </a:gs>
            <a:gs pos="100000">
              <a:schemeClr val="bg1"/>
            </a:gs>
          </a:gsLst>
        </a:gradFill>
      </dgm:spPr>
    </dgm:pt>
    <dgm:pt modelId="{2DFCFAD4-7BE5-4D56-8F9C-2FFC767B9084}" type="pres">
      <dgm:prSet presAssocID="{5A6045AD-C72B-4F6C-ACF5-F2B06B696FC6}" presName="text" presStyleLbl="fgAcc0" presStyleIdx="0" presStyleCnt="1">
        <dgm:presLayoutVars>
          <dgm:chPref val="3"/>
        </dgm:presLayoutVars>
      </dgm:prSet>
      <dgm:spPr/>
    </dgm:pt>
    <dgm:pt modelId="{9E42C7CC-AEFD-4B1E-92DB-82A2EEE81E2A}" type="pres">
      <dgm:prSet presAssocID="{5A6045AD-C72B-4F6C-ACF5-F2B06B696FC6}" presName="hierChild2" presStyleCnt="0"/>
      <dgm:spPr/>
    </dgm:pt>
    <dgm:pt modelId="{A6AD696E-31EB-40B6-A597-E9F165C9DD4C}" type="pres">
      <dgm:prSet presAssocID="{FA41EC4C-84AE-4823-91AF-49694EDD768A}" presName="Name10" presStyleLbl="parChTrans1D2" presStyleIdx="0" presStyleCnt="2"/>
      <dgm:spPr/>
    </dgm:pt>
    <dgm:pt modelId="{9B5C4728-4750-4301-BFA5-400E755A544D}" type="pres">
      <dgm:prSet presAssocID="{230F374F-1A80-443F-97B2-84EEC530425F}" presName="hierRoot2" presStyleCnt="0"/>
      <dgm:spPr/>
    </dgm:pt>
    <dgm:pt modelId="{CBB5757D-E777-477A-8D99-BDE57DD05F14}" type="pres">
      <dgm:prSet presAssocID="{230F374F-1A80-443F-97B2-84EEC530425F}" presName="composite2" presStyleCnt="0"/>
      <dgm:spPr/>
    </dgm:pt>
    <dgm:pt modelId="{038790FB-B797-48A3-8A8A-C852D3EEAD78}" type="pres">
      <dgm:prSet presAssocID="{230F374F-1A80-443F-97B2-84EEC530425F}" presName="background2" presStyleLbl="asst1" presStyleIdx="0" presStyleCnt="1"/>
      <dgm:spPr>
        <a:gradFill rotWithShape="0">
          <a:gsLst>
            <a:gs pos="18000">
              <a:srgbClr val="A0B6A2"/>
            </a:gs>
            <a:gs pos="100000">
              <a:schemeClr val="bg1"/>
            </a:gs>
          </a:gsLst>
        </a:gradFill>
      </dgm:spPr>
    </dgm:pt>
    <dgm:pt modelId="{3CE82B2B-83E9-41BA-B17F-D009941142D9}" type="pres">
      <dgm:prSet presAssocID="{230F374F-1A80-443F-97B2-84EEC530425F}" presName="text2" presStyleLbl="fgAcc2" presStyleIdx="0" presStyleCnt="2">
        <dgm:presLayoutVars>
          <dgm:chPref val="3"/>
        </dgm:presLayoutVars>
      </dgm:prSet>
      <dgm:spPr/>
    </dgm:pt>
    <dgm:pt modelId="{4B01AFDF-2E86-46CC-8516-148EE8EDB64F}" type="pres">
      <dgm:prSet presAssocID="{230F374F-1A80-443F-97B2-84EEC530425F}" presName="hierChild3" presStyleCnt="0"/>
      <dgm:spPr/>
    </dgm:pt>
    <dgm:pt modelId="{C66BC4C3-B8CF-4863-8B1B-67E9B9F2D9C4}" type="pres">
      <dgm:prSet presAssocID="{771220A6-AAF0-4945-A6C2-96FF600DEE81}" presName="Name17" presStyleLbl="parChTrans1D3" presStyleIdx="0" presStyleCnt="2"/>
      <dgm:spPr/>
    </dgm:pt>
    <dgm:pt modelId="{B5C954A9-B268-4B53-BC8D-6F51E01495AF}" type="pres">
      <dgm:prSet presAssocID="{E31412D1-A4C6-406C-B1BE-4A9A91A46156}" presName="hierRoot3" presStyleCnt="0"/>
      <dgm:spPr/>
    </dgm:pt>
    <dgm:pt modelId="{E1B3B731-CD1D-4CA3-8FD7-9932A18E3501}" type="pres">
      <dgm:prSet presAssocID="{E31412D1-A4C6-406C-B1BE-4A9A91A46156}" presName="composite3" presStyleCnt="0"/>
      <dgm:spPr/>
    </dgm:pt>
    <dgm:pt modelId="{ACC7E194-31B3-49AF-BC0A-CF93345BD236}" type="pres">
      <dgm:prSet presAssocID="{E31412D1-A4C6-406C-B1BE-4A9A91A46156}" presName="background3" presStyleLbl="node3" presStyleIdx="0" presStyleCnt="2"/>
      <dgm:spPr>
        <a:gradFill rotWithShape="0">
          <a:gsLst>
            <a:gs pos="18000">
              <a:srgbClr val="A0B6A2"/>
            </a:gs>
            <a:gs pos="100000">
              <a:schemeClr val="bg1"/>
            </a:gs>
          </a:gsLst>
        </a:gradFill>
      </dgm:spPr>
    </dgm:pt>
    <dgm:pt modelId="{335E62EE-6BE6-4E10-B70E-0EB9F20D112B}" type="pres">
      <dgm:prSet presAssocID="{E31412D1-A4C6-406C-B1BE-4A9A91A46156}" presName="text3" presStyleLbl="fgAcc3" presStyleIdx="0" presStyleCnt="2">
        <dgm:presLayoutVars>
          <dgm:chPref val="3"/>
        </dgm:presLayoutVars>
      </dgm:prSet>
      <dgm:spPr/>
    </dgm:pt>
    <dgm:pt modelId="{D5BE67D8-A779-4F10-A2F8-5A31C439DCB9}" type="pres">
      <dgm:prSet presAssocID="{E31412D1-A4C6-406C-B1BE-4A9A91A46156}" presName="hierChild4" presStyleCnt="0"/>
      <dgm:spPr/>
    </dgm:pt>
    <dgm:pt modelId="{5BD7640A-6F1D-4893-9567-B5A3B3E5C2DE}" type="pres">
      <dgm:prSet presAssocID="{A0AFDD3C-F40B-4026-9C82-DAE6CB7A12AB}" presName="Name10" presStyleLbl="parChTrans1D2" presStyleIdx="1" presStyleCnt="2"/>
      <dgm:spPr/>
    </dgm:pt>
    <dgm:pt modelId="{E19FE95F-CCA8-4F8F-BF4D-173FD2697862}" type="pres">
      <dgm:prSet presAssocID="{51842AA3-83DF-44AB-838E-3A1D719B651C}" presName="hierRoot2" presStyleCnt="0"/>
      <dgm:spPr/>
    </dgm:pt>
    <dgm:pt modelId="{B6525082-3D16-417C-AFA7-307D0DBC9F56}" type="pres">
      <dgm:prSet presAssocID="{51842AA3-83DF-44AB-838E-3A1D719B651C}" presName="composite2" presStyleCnt="0"/>
      <dgm:spPr/>
    </dgm:pt>
    <dgm:pt modelId="{A2546759-E6C4-4F1A-A71B-A497201286B0}" type="pres">
      <dgm:prSet presAssocID="{51842AA3-83DF-44AB-838E-3A1D719B651C}" presName="background2" presStyleLbl="node2" presStyleIdx="0" presStyleCnt="1"/>
      <dgm:spPr>
        <a:gradFill rotWithShape="0">
          <a:gsLst>
            <a:gs pos="18000">
              <a:srgbClr val="A0B6A2"/>
            </a:gs>
            <a:gs pos="100000">
              <a:schemeClr val="bg1"/>
            </a:gs>
          </a:gsLst>
        </a:gradFill>
      </dgm:spPr>
    </dgm:pt>
    <dgm:pt modelId="{37719370-8A6B-4900-AA8C-D1D6C28E8C46}" type="pres">
      <dgm:prSet presAssocID="{51842AA3-83DF-44AB-838E-3A1D719B651C}" presName="text2" presStyleLbl="fgAcc2" presStyleIdx="1" presStyleCnt="2">
        <dgm:presLayoutVars>
          <dgm:chPref val="3"/>
        </dgm:presLayoutVars>
      </dgm:prSet>
      <dgm:spPr/>
    </dgm:pt>
    <dgm:pt modelId="{69B40622-8043-44FC-A1B7-1587A8A7A840}" type="pres">
      <dgm:prSet presAssocID="{51842AA3-83DF-44AB-838E-3A1D719B651C}" presName="hierChild3" presStyleCnt="0"/>
      <dgm:spPr/>
    </dgm:pt>
    <dgm:pt modelId="{2E03A909-722D-4B16-846F-618D945DED76}" type="pres">
      <dgm:prSet presAssocID="{57A04FDE-D7AB-4A37-AA7B-CDCA42BACA98}" presName="Name17" presStyleLbl="parChTrans1D3" presStyleIdx="1" presStyleCnt="2"/>
      <dgm:spPr/>
    </dgm:pt>
    <dgm:pt modelId="{C92413C6-FF44-40D0-B2D6-03E1190F676E}" type="pres">
      <dgm:prSet presAssocID="{7E0DC589-8E6E-4F1A-BB83-130F3373538A}" presName="hierRoot3" presStyleCnt="0"/>
      <dgm:spPr/>
    </dgm:pt>
    <dgm:pt modelId="{5BC9B536-CB26-4B30-83D0-D15086750DAA}" type="pres">
      <dgm:prSet presAssocID="{7E0DC589-8E6E-4F1A-BB83-130F3373538A}" presName="composite3" presStyleCnt="0"/>
      <dgm:spPr/>
    </dgm:pt>
    <dgm:pt modelId="{C6B18975-D35B-4906-A6FF-0341A889A451}" type="pres">
      <dgm:prSet presAssocID="{7E0DC589-8E6E-4F1A-BB83-130F3373538A}" presName="background3" presStyleLbl="node3" presStyleIdx="1" presStyleCnt="2"/>
      <dgm:spPr>
        <a:gradFill rotWithShape="0">
          <a:gsLst>
            <a:gs pos="18000">
              <a:srgbClr val="A0B6A2"/>
            </a:gs>
            <a:gs pos="100000">
              <a:schemeClr val="bg1"/>
            </a:gs>
          </a:gsLst>
        </a:gradFill>
      </dgm:spPr>
    </dgm:pt>
    <dgm:pt modelId="{52E5A753-C22A-49B7-A1E4-C8866625FED8}" type="pres">
      <dgm:prSet presAssocID="{7E0DC589-8E6E-4F1A-BB83-130F3373538A}" presName="text3" presStyleLbl="fgAcc3" presStyleIdx="1" presStyleCnt="2">
        <dgm:presLayoutVars>
          <dgm:chPref val="3"/>
        </dgm:presLayoutVars>
      </dgm:prSet>
      <dgm:spPr/>
    </dgm:pt>
    <dgm:pt modelId="{E7AAF0D1-53B5-4993-B15D-E0374048699F}" type="pres">
      <dgm:prSet presAssocID="{7E0DC589-8E6E-4F1A-BB83-130F3373538A}" presName="hierChild4" presStyleCnt="0"/>
      <dgm:spPr/>
    </dgm:pt>
  </dgm:ptLst>
  <dgm:cxnLst>
    <dgm:cxn modelId="{E126E920-2094-48E6-9441-C2A2875D4D87}" type="presOf" srcId="{7E0DC589-8E6E-4F1A-BB83-130F3373538A}" destId="{52E5A753-C22A-49B7-A1E4-C8866625FED8}" srcOrd="0" destOrd="0" presId="urn:microsoft.com/office/officeart/2005/8/layout/hierarchy1"/>
    <dgm:cxn modelId="{FBA70F21-1C0B-4571-92CD-E9ED2E3B7C23}" srcId="{51842AA3-83DF-44AB-838E-3A1D719B651C}" destId="{7E0DC589-8E6E-4F1A-BB83-130F3373538A}" srcOrd="0" destOrd="0" parTransId="{57A04FDE-D7AB-4A37-AA7B-CDCA42BACA98}" sibTransId="{A5B0BA9A-B5C0-4CCC-B602-097E199AFF5D}"/>
    <dgm:cxn modelId="{D3CADD69-9953-4814-B48C-6D08C5F3E654}" type="presOf" srcId="{A0AFDD3C-F40B-4026-9C82-DAE6CB7A12AB}" destId="{5BD7640A-6F1D-4893-9567-B5A3B3E5C2DE}" srcOrd="0" destOrd="0" presId="urn:microsoft.com/office/officeart/2005/8/layout/hierarchy1"/>
    <dgm:cxn modelId="{03514170-F868-41DC-96CB-C0ADC274DB4D}" type="presOf" srcId="{230F374F-1A80-443F-97B2-84EEC530425F}" destId="{3CE82B2B-83E9-41BA-B17F-D009941142D9}" srcOrd="0" destOrd="0" presId="urn:microsoft.com/office/officeart/2005/8/layout/hierarchy1"/>
    <dgm:cxn modelId="{48887071-9AB2-4B18-88C3-48BDEC27B762}" srcId="{B0A1ABF5-3ECB-4638-901C-D03F53310768}" destId="{5A6045AD-C72B-4F6C-ACF5-F2B06B696FC6}" srcOrd="0" destOrd="0" parTransId="{EC87C44B-5555-4732-A569-A652C26E4954}" sibTransId="{5D786303-F4EE-44A1-8F21-C2E1ADD6083B}"/>
    <dgm:cxn modelId="{3D015B72-84A3-43FF-BD7A-21C6F4FC5D28}" type="presOf" srcId="{B0A1ABF5-3ECB-4638-901C-D03F53310768}" destId="{0C80BC2D-EC87-4663-85E1-75323BF05F36}" srcOrd="0" destOrd="0" presId="urn:microsoft.com/office/officeart/2005/8/layout/hierarchy1"/>
    <dgm:cxn modelId="{61B9D773-9FE1-4B29-B05F-20EFAC85DBAC}" type="presOf" srcId="{FA41EC4C-84AE-4823-91AF-49694EDD768A}" destId="{A6AD696E-31EB-40B6-A597-E9F165C9DD4C}" srcOrd="0" destOrd="0" presId="urn:microsoft.com/office/officeart/2005/8/layout/hierarchy1"/>
    <dgm:cxn modelId="{91ED0480-02CF-41A3-8DEE-9116888B27C7}" srcId="{230F374F-1A80-443F-97B2-84EEC530425F}" destId="{E31412D1-A4C6-406C-B1BE-4A9A91A46156}" srcOrd="0" destOrd="0" parTransId="{771220A6-AAF0-4945-A6C2-96FF600DEE81}" sibTransId="{82B82950-6309-42AF-8D58-72E2A7B865A9}"/>
    <dgm:cxn modelId="{79303289-FACA-4B02-A5EA-855FBA56D9DF}" type="presOf" srcId="{E31412D1-A4C6-406C-B1BE-4A9A91A46156}" destId="{335E62EE-6BE6-4E10-B70E-0EB9F20D112B}" srcOrd="0" destOrd="0" presId="urn:microsoft.com/office/officeart/2005/8/layout/hierarchy1"/>
    <dgm:cxn modelId="{4AF30B9B-14DE-4552-A2F7-F66AAC6F5B20}" type="presOf" srcId="{57A04FDE-D7AB-4A37-AA7B-CDCA42BACA98}" destId="{2E03A909-722D-4B16-846F-618D945DED76}" srcOrd="0" destOrd="0" presId="urn:microsoft.com/office/officeart/2005/8/layout/hierarchy1"/>
    <dgm:cxn modelId="{4EED76CB-943A-4966-A9CA-6DAE366A692B}" srcId="{5A6045AD-C72B-4F6C-ACF5-F2B06B696FC6}" destId="{51842AA3-83DF-44AB-838E-3A1D719B651C}" srcOrd="1" destOrd="0" parTransId="{A0AFDD3C-F40B-4026-9C82-DAE6CB7A12AB}" sibTransId="{30CAC7DC-E227-4A3C-941E-B71889D5296F}"/>
    <dgm:cxn modelId="{8557DFDD-DF40-40B7-9FB3-45816790B003}" srcId="{5A6045AD-C72B-4F6C-ACF5-F2B06B696FC6}" destId="{230F374F-1A80-443F-97B2-84EEC530425F}" srcOrd="0" destOrd="0" parTransId="{FA41EC4C-84AE-4823-91AF-49694EDD768A}" sibTransId="{AEC4B1C8-7E85-4163-B1AC-C9E6541C4107}"/>
    <dgm:cxn modelId="{46EFEFE7-C4E6-44CD-9881-90A1AB5D8C39}" type="presOf" srcId="{771220A6-AAF0-4945-A6C2-96FF600DEE81}" destId="{C66BC4C3-B8CF-4863-8B1B-67E9B9F2D9C4}" srcOrd="0" destOrd="0" presId="urn:microsoft.com/office/officeart/2005/8/layout/hierarchy1"/>
    <dgm:cxn modelId="{A208E1ED-CAA7-48F9-9F77-AC2F364AF53D}" type="presOf" srcId="{51842AA3-83DF-44AB-838E-3A1D719B651C}" destId="{37719370-8A6B-4900-AA8C-D1D6C28E8C46}" srcOrd="0" destOrd="0" presId="urn:microsoft.com/office/officeart/2005/8/layout/hierarchy1"/>
    <dgm:cxn modelId="{88C560F0-B4BE-4368-A9D6-2B88FE993EF3}" type="presOf" srcId="{5A6045AD-C72B-4F6C-ACF5-F2B06B696FC6}" destId="{2DFCFAD4-7BE5-4D56-8F9C-2FFC767B9084}" srcOrd="0" destOrd="0" presId="urn:microsoft.com/office/officeart/2005/8/layout/hierarchy1"/>
    <dgm:cxn modelId="{65780E94-3C67-40F3-B8BD-38CE103A7541}" type="presParOf" srcId="{0C80BC2D-EC87-4663-85E1-75323BF05F36}" destId="{8B02C029-3FDC-4306-8D8C-F5FDF9F927D0}" srcOrd="0" destOrd="0" presId="urn:microsoft.com/office/officeart/2005/8/layout/hierarchy1"/>
    <dgm:cxn modelId="{56ABA6AF-803E-4124-9DB8-22B952D4C365}" type="presParOf" srcId="{8B02C029-3FDC-4306-8D8C-F5FDF9F927D0}" destId="{5432A991-1F71-4244-A7B8-C9445DC14005}" srcOrd="0" destOrd="0" presId="urn:microsoft.com/office/officeart/2005/8/layout/hierarchy1"/>
    <dgm:cxn modelId="{C2D31B2B-9575-4F16-AAAE-6E3485F2D975}" type="presParOf" srcId="{5432A991-1F71-4244-A7B8-C9445DC14005}" destId="{F2CC6595-0111-49F6-83EB-1960B859C5C1}" srcOrd="0" destOrd="0" presId="urn:microsoft.com/office/officeart/2005/8/layout/hierarchy1"/>
    <dgm:cxn modelId="{5309380A-8814-4CAF-BD83-6D31D54AE119}" type="presParOf" srcId="{5432A991-1F71-4244-A7B8-C9445DC14005}" destId="{2DFCFAD4-7BE5-4D56-8F9C-2FFC767B9084}" srcOrd="1" destOrd="0" presId="urn:microsoft.com/office/officeart/2005/8/layout/hierarchy1"/>
    <dgm:cxn modelId="{32CB448D-7C55-408F-8FB9-4CD8AF26B122}" type="presParOf" srcId="{8B02C029-3FDC-4306-8D8C-F5FDF9F927D0}" destId="{9E42C7CC-AEFD-4B1E-92DB-82A2EEE81E2A}" srcOrd="1" destOrd="0" presId="urn:microsoft.com/office/officeart/2005/8/layout/hierarchy1"/>
    <dgm:cxn modelId="{CCFEE2D5-958D-4BB4-9ED0-34045800FA78}" type="presParOf" srcId="{9E42C7CC-AEFD-4B1E-92DB-82A2EEE81E2A}" destId="{A6AD696E-31EB-40B6-A597-E9F165C9DD4C}" srcOrd="0" destOrd="0" presId="urn:microsoft.com/office/officeart/2005/8/layout/hierarchy1"/>
    <dgm:cxn modelId="{7D9DD7BC-2CB0-49F0-ACB9-7AD7FE749ECE}" type="presParOf" srcId="{9E42C7CC-AEFD-4B1E-92DB-82A2EEE81E2A}" destId="{9B5C4728-4750-4301-BFA5-400E755A544D}" srcOrd="1" destOrd="0" presId="urn:microsoft.com/office/officeart/2005/8/layout/hierarchy1"/>
    <dgm:cxn modelId="{94596E22-5B6D-4A7F-8886-266DB790B949}" type="presParOf" srcId="{9B5C4728-4750-4301-BFA5-400E755A544D}" destId="{CBB5757D-E777-477A-8D99-BDE57DD05F14}" srcOrd="0" destOrd="0" presId="urn:microsoft.com/office/officeart/2005/8/layout/hierarchy1"/>
    <dgm:cxn modelId="{1E7B6563-6E7A-4BEE-AFAD-F55CDB8BD2CE}" type="presParOf" srcId="{CBB5757D-E777-477A-8D99-BDE57DD05F14}" destId="{038790FB-B797-48A3-8A8A-C852D3EEAD78}" srcOrd="0" destOrd="0" presId="urn:microsoft.com/office/officeart/2005/8/layout/hierarchy1"/>
    <dgm:cxn modelId="{751FD71C-CC25-4449-A023-AAA56D6F7A78}" type="presParOf" srcId="{CBB5757D-E777-477A-8D99-BDE57DD05F14}" destId="{3CE82B2B-83E9-41BA-B17F-D009941142D9}" srcOrd="1" destOrd="0" presId="urn:microsoft.com/office/officeart/2005/8/layout/hierarchy1"/>
    <dgm:cxn modelId="{66A9923E-AA34-4684-8949-2496A0CCFF61}" type="presParOf" srcId="{9B5C4728-4750-4301-BFA5-400E755A544D}" destId="{4B01AFDF-2E86-46CC-8516-148EE8EDB64F}" srcOrd="1" destOrd="0" presId="urn:microsoft.com/office/officeart/2005/8/layout/hierarchy1"/>
    <dgm:cxn modelId="{CCDB5DFE-AA53-4DA1-A559-B07A373F8406}" type="presParOf" srcId="{4B01AFDF-2E86-46CC-8516-148EE8EDB64F}" destId="{C66BC4C3-B8CF-4863-8B1B-67E9B9F2D9C4}" srcOrd="0" destOrd="0" presId="urn:microsoft.com/office/officeart/2005/8/layout/hierarchy1"/>
    <dgm:cxn modelId="{66184CB0-11D6-4B65-B3D0-97122320A189}" type="presParOf" srcId="{4B01AFDF-2E86-46CC-8516-148EE8EDB64F}" destId="{B5C954A9-B268-4B53-BC8D-6F51E01495AF}" srcOrd="1" destOrd="0" presId="urn:microsoft.com/office/officeart/2005/8/layout/hierarchy1"/>
    <dgm:cxn modelId="{F4EA946A-5CC0-48A3-8696-C01F4B790618}" type="presParOf" srcId="{B5C954A9-B268-4B53-BC8D-6F51E01495AF}" destId="{E1B3B731-CD1D-4CA3-8FD7-9932A18E3501}" srcOrd="0" destOrd="0" presId="urn:microsoft.com/office/officeart/2005/8/layout/hierarchy1"/>
    <dgm:cxn modelId="{75EB04CF-CDFC-4076-B8E2-DAC37AFA18E6}" type="presParOf" srcId="{E1B3B731-CD1D-4CA3-8FD7-9932A18E3501}" destId="{ACC7E194-31B3-49AF-BC0A-CF93345BD236}" srcOrd="0" destOrd="0" presId="urn:microsoft.com/office/officeart/2005/8/layout/hierarchy1"/>
    <dgm:cxn modelId="{2BB954E5-1A77-4818-B13A-F7622B32B81E}" type="presParOf" srcId="{E1B3B731-CD1D-4CA3-8FD7-9932A18E3501}" destId="{335E62EE-6BE6-4E10-B70E-0EB9F20D112B}" srcOrd="1" destOrd="0" presId="urn:microsoft.com/office/officeart/2005/8/layout/hierarchy1"/>
    <dgm:cxn modelId="{083855F0-C0BE-4149-9B41-9B8714A00E77}" type="presParOf" srcId="{B5C954A9-B268-4B53-BC8D-6F51E01495AF}" destId="{D5BE67D8-A779-4F10-A2F8-5A31C439DCB9}" srcOrd="1" destOrd="0" presId="urn:microsoft.com/office/officeart/2005/8/layout/hierarchy1"/>
    <dgm:cxn modelId="{3A7C90DD-AB60-4DCD-B8F0-269725DF98EB}" type="presParOf" srcId="{9E42C7CC-AEFD-4B1E-92DB-82A2EEE81E2A}" destId="{5BD7640A-6F1D-4893-9567-B5A3B3E5C2DE}" srcOrd="2" destOrd="0" presId="urn:microsoft.com/office/officeart/2005/8/layout/hierarchy1"/>
    <dgm:cxn modelId="{441B06C1-58BB-4124-8D82-E78A7E456D09}" type="presParOf" srcId="{9E42C7CC-AEFD-4B1E-92DB-82A2EEE81E2A}" destId="{E19FE95F-CCA8-4F8F-BF4D-173FD2697862}" srcOrd="3" destOrd="0" presId="urn:microsoft.com/office/officeart/2005/8/layout/hierarchy1"/>
    <dgm:cxn modelId="{B9621ED3-8204-40BB-8E7E-662888370031}" type="presParOf" srcId="{E19FE95F-CCA8-4F8F-BF4D-173FD2697862}" destId="{B6525082-3D16-417C-AFA7-307D0DBC9F56}" srcOrd="0" destOrd="0" presId="urn:microsoft.com/office/officeart/2005/8/layout/hierarchy1"/>
    <dgm:cxn modelId="{E1C07BE8-9824-49AF-A52A-49813AB3603B}" type="presParOf" srcId="{B6525082-3D16-417C-AFA7-307D0DBC9F56}" destId="{A2546759-E6C4-4F1A-A71B-A497201286B0}" srcOrd="0" destOrd="0" presId="urn:microsoft.com/office/officeart/2005/8/layout/hierarchy1"/>
    <dgm:cxn modelId="{C35CE6CD-F379-4FCB-A98B-B87B0E72F34C}" type="presParOf" srcId="{B6525082-3D16-417C-AFA7-307D0DBC9F56}" destId="{37719370-8A6B-4900-AA8C-D1D6C28E8C46}" srcOrd="1" destOrd="0" presId="urn:microsoft.com/office/officeart/2005/8/layout/hierarchy1"/>
    <dgm:cxn modelId="{34D00F3A-D11D-46C3-A5A8-E032FBD1956F}" type="presParOf" srcId="{E19FE95F-CCA8-4F8F-BF4D-173FD2697862}" destId="{69B40622-8043-44FC-A1B7-1587A8A7A840}" srcOrd="1" destOrd="0" presId="urn:microsoft.com/office/officeart/2005/8/layout/hierarchy1"/>
    <dgm:cxn modelId="{D8169105-2350-48E7-AEDF-016156AA634B}" type="presParOf" srcId="{69B40622-8043-44FC-A1B7-1587A8A7A840}" destId="{2E03A909-722D-4B16-846F-618D945DED76}" srcOrd="0" destOrd="0" presId="urn:microsoft.com/office/officeart/2005/8/layout/hierarchy1"/>
    <dgm:cxn modelId="{276F9CF9-873B-480F-81E1-F29786508B4B}" type="presParOf" srcId="{69B40622-8043-44FC-A1B7-1587A8A7A840}" destId="{C92413C6-FF44-40D0-B2D6-03E1190F676E}" srcOrd="1" destOrd="0" presId="urn:microsoft.com/office/officeart/2005/8/layout/hierarchy1"/>
    <dgm:cxn modelId="{ACED1AC5-5347-47E4-878F-66E825DEFF14}" type="presParOf" srcId="{C92413C6-FF44-40D0-B2D6-03E1190F676E}" destId="{5BC9B536-CB26-4B30-83D0-D15086750DAA}" srcOrd="0" destOrd="0" presId="urn:microsoft.com/office/officeart/2005/8/layout/hierarchy1"/>
    <dgm:cxn modelId="{DD3BB444-8C4D-4A85-9B96-457CB3348C3C}" type="presParOf" srcId="{5BC9B536-CB26-4B30-83D0-D15086750DAA}" destId="{C6B18975-D35B-4906-A6FF-0341A889A451}" srcOrd="0" destOrd="0" presId="urn:microsoft.com/office/officeart/2005/8/layout/hierarchy1"/>
    <dgm:cxn modelId="{418D7B9F-C7E0-44A6-9581-57F535C8CE79}" type="presParOf" srcId="{5BC9B536-CB26-4B30-83D0-D15086750DAA}" destId="{52E5A753-C22A-49B7-A1E4-C8866625FED8}" srcOrd="1" destOrd="0" presId="urn:microsoft.com/office/officeart/2005/8/layout/hierarchy1"/>
    <dgm:cxn modelId="{EB3C389C-85C6-43B2-B6BC-72B8CF5B387A}" type="presParOf" srcId="{C92413C6-FF44-40D0-B2D6-03E1190F676E}" destId="{E7AAF0D1-53B5-4993-B15D-E0374048699F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0A1ABF5-3ECB-4638-901C-D03F53310768}" type="doc">
      <dgm:prSet loTypeId="urn:microsoft.com/office/officeart/2005/8/layout/hierarchy1" loCatId="hierarchy" qsTypeId="urn:microsoft.com/office/officeart/2005/8/quickstyle/3d2" qsCatId="3D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A6045AD-C72B-4F6C-ACF5-F2B06B696FC6}">
      <dgm:prSet phldrT="[Text]" custT="1"/>
      <dgm:spPr>
        <a:gradFill flip="none" rotWithShape="1">
          <a:gsLst>
            <a:gs pos="66000">
              <a:srgbClr val="A0B6A2"/>
            </a:gs>
            <a:gs pos="90000">
              <a:schemeClr val="bg1">
                <a:alpha val="70000"/>
              </a:schemeClr>
            </a:gs>
          </a:gsLst>
          <a:lin ang="16200000" scaled="1"/>
          <a:tileRect/>
        </a:gradFill>
        <a:ln>
          <a:solidFill>
            <a:srgbClr val="A0B6A2"/>
          </a:solidFill>
        </a:ln>
        <a:effectLst>
          <a:outerShdw blurRad="508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r>
            <a:rPr lang="en-US" sz="3200" dirty="0">
              <a:solidFill>
                <a:schemeClr val="tx1"/>
              </a:solidFill>
            </a:rPr>
            <a:t>22h/2h</a:t>
          </a:r>
        </a:p>
      </dgm:t>
    </dgm:pt>
    <dgm:pt modelId="{EC87C44B-5555-4732-A569-A652C26E4954}" type="parTrans" cxnId="{48887071-9AB2-4B18-88C3-48BDEC27B762}">
      <dgm:prSet/>
      <dgm:spPr/>
      <dgm:t>
        <a:bodyPr/>
        <a:lstStyle/>
        <a:p>
          <a:endParaRPr lang="en-US"/>
        </a:p>
      </dgm:t>
    </dgm:pt>
    <dgm:pt modelId="{5D786303-F4EE-44A1-8F21-C2E1ADD6083B}" type="sibTrans" cxnId="{48887071-9AB2-4B18-88C3-48BDEC27B762}">
      <dgm:prSet/>
      <dgm:spPr/>
      <dgm:t>
        <a:bodyPr/>
        <a:lstStyle/>
        <a:p>
          <a:endParaRPr lang="en-US"/>
        </a:p>
      </dgm:t>
    </dgm:pt>
    <dgm:pt modelId="{230F374F-1A80-443F-97B2-84EEC530425F}" type="asst">
      <dgm:prSet phldrT="[Text]" custT="1"/>
      <dgm:spPr>
        <a:gradFill flip="none" rotWithShape="1">
          <a:gsLst>
            <a:gs pos="66000">
              <a:srgbClr val="A0B6A2"/>
            </a:gs>
            <a:gs pos="90000">
              <a:schemeClr val="bg1">
                <a:alpha val="70000"/>
              </a:schemeClr>
            </a:gs>
          </a:gsLst>
          <a:lin ang="16200000" scaled="1"/>
          <a:tileRect/>
        </a:gradFill>
        <a:ln>
          <a:solidFill>
            <a:srgbClr val="A0B6A2"/>
          </a:solidFill>
        </a:ln>
        <a:effectLst>
          <a:outerShdw blurRad="508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r>
            <a:rPr lang="en-US" sz="3200" dirty="0">
              <a:solidFill>
                <a:schemeClr val="tx1"/>
              </a:solidFill>
            </a:rPr>
            <a:t>22/17 </a:t>
          </a:r>
          <a:r>
            <a:rPr lang="en-US" sz="3200" dirty="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°</a:t>
          </a:r>
          <a:r>
            <a:rPr lang="en-US" sz="3200" dirty="0">
              <a:solidFill>
                <a:schemeClr val="tx1"/>
              </a:solidFill>
            </a:rPr>
            <a:t>C</a:t>
          </a:r>
        </a:p>
      </dgm:t>
    </dgm:pt>
    <dgm:pt modelId="{FA41EC4C-84AE-4823-91AF-49694EDD768A}" type="parTrans" cxnId="{8557DFDD-DF40-40B7-9FB3-45816790B003}">
      <dgm:prSet/>
      <dgm:spPr/>
      <dgm:t>
        <a:bodyPr/>
        <a:lstStyle/>
        <a:p>
          <a:endParaRPr lang="en-US"/>
        </a:p>
      </dgm:t>
    </dgm:pt>
    <dgm:pt modelId="{AEC4B1C8-7E85-4163-B1AC-C9E6541C4107}" type="sibTrans" cxnId="{8557DFDD-DF40-40B7-9FB3-45816790B003}">
      <dgm:prSet/>
      <dgm:spPr/>
      <dgm:t>
        <a:bodyPr/>
        <a:lstStyle/>
        <a:p>
          <a:endParaRPr lang="en-US"/>
        </a:p>
      </dgm:t>
    </dgm:pt>
    <dgm:pt modelId="{51842AA3-83DF-44AB-838E-3A1D719B651C}">
      <dgm:prSet phldrT="[Text]" custT="1"/>
      <dgm:spPr>
        <a:gradFill flip="none" rotWithShape="1">
          <a:gsLst>
            <a:gs pos="66000">
              <a:srgbClr val="A0B6A2"/>
            </a:gs>
            <a:gs pos="90000">
              <a:schemeClr val="bg1">
                <a:alpha val="70000"/>
              </a:schemeClr>
            </a:gs>
          </a:gsLst>
          <a:lin ang="16200000" scaled="1"/>
          <a:tileRect/>
        </a:gradFill>
        <a:ln>
          <a:solidFill>
            <a:srgbClr val="A0B6A2"/>
          </a:solidFill>
        </a:ln>
        <a:effectLst>
          <a:outerShdw blurRad="508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r>
            <a:rPr lang="en-US" sz="3200" dirty="0"/>
            <a:t>24/17 </a:t>
          </a:r>
          <a:r>
            <a:rPr lang="en-US" sz="3200" dirty="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°</a:t>
          </a:r>
          <a:r>
            <a:rPr lang="en-US" sz="3200" dirty="0">
              <a:solidFill>
                <a:schemeClr val="tx1"/>
              </a:solidFill>
            </a:rPr>
            <a:t>C</a:t>
          </a:r>
          <a:r>
            <a:rPr lang="en-US" sz="3800" dirty="0"/>
            <a:t> </a:t>
          </a:r>
        </a:p>
      </dgm:t>
    </dgm:pt>
    <dgm:pt modelId="{30CAC7DC-E227-4A3C-941E-B71889D5296F}" type="sibTrans" cxnId="{4EED76CB-943A-4966-A9CA-6DAE366A692B}">
      <dgm:prSet/>
      <dgm:spPr/>
      <dgm:t>
        <a:bodyPr/>
        <a:lstStyle/>
        <a:p>
          <a:endParaRPr lang="en-US"/>
        </a:p>
      </dgm:t>
    </dgm:pt>
    <dgm:pt modelId="{A0AFDD3C-F40B-4026-9C82-DAE6CB7A12AB}" type="parTrans" cxnId="{4EED76CB-943A-4966-A9CA-6DAE366A692B}">
      <dgm:prSet/>
      <dgm:spPr/>
      <dgm:t>
        <a:bodyPr/>
        <a:lstStyle/>
        <a:p>
          <a:endParaRPr lang="en-US"/>
        </a:p>
      </dgm:t>
    </dgm:pt>
    <dgm:pt modelId="{7E0DC589-8E6E-4F1A-BB83-130F3373538A}">
      <dgm:prSet/>
      <dgm:spPr>
        <a:gradFill rotWithShape="0">
          <a:gsLst>
            <a:gs pos="66000">
              <a:srgbClr val="A0B6A2"/>
            </a:gs>
            <a:gs pos="90000">
              <a:schemeClr val="bg1">
                <a:alpha val="70000"/>
              </a:schemeClr>
            </a:gs>
          </a:gsLst>
          <a:lin ang="16200000" scaled="1"/>
        </a:gradFill>
        <a:effectLst>
          <a:outerShdw blurRad="508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r>
            <a:rPr lang="en-US" dirty="0"/>
            <a:t>Long Day + High Temperature</a:t>
          </a:r>
        </a:p>
      </dgm:t>
    </dgm:pt>
    <dgm:pt modelId="{57A04FDE-D7AB-4A37-AA7B-CDCA42BACA98}" type="parTrans" cxnId="{FBA70F21-1C0B-4571-92CD-E9ED2E3B7C23}">
      <dgm:prSet/>
      <dgm:spPr/>
      <dgm:t>
        <a:bodyPr/>
        <a:lstStyle/>
        <a:p>
          <a:endParaRPr lang="en-US"/>
        </a:p>
      </dgm:t>
    </dgm:pt>
    <dgm:pt modelId="{A5B0BA9A-B5C0-4CCC-B602-097E199AFF5D}" type="sibTrans" cxnId="{FBA70F21-1C0B-4571-92CD-E9ED2E3B7C23}">
      <dgm:prSet/>
      <dgm:spPr/>
      <dgm:t>
        <a:bodyPr/>
        <a:lstStyle/>
        <a:p>
          <a:endParaRPr lang="en-US"/>
        </a:p>
      </dgm:t>
    </dgm:pt>
    <dgm:pt modelId="{E31412D1-A4C6-406C-B1BE-4A9A91A46156}">
      <dgm:prSet/>
      <dgm:spPr>
        <a:gradFill rotWithShape="0">
          <a:gsLst>
            <a:gs pos="66000">
              <a:srgbClr val="A0B6A2"/>
            </a:gs>
            <a:gs pos="90000">
              <a:schemeClr val="bg1">
                <a:alpha val="70000"/>
              </a:schemeClr>
            </a:gs>
          </a:gsLst>
          <a:lin ang="16200000" scaled="1"/>
        </a:gradFill>
        <a:effectLst>
          <a:outerShdw blurRad="508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r>
            <a:rPr lang="en-US" dirty="0"/>
            <a:t>Long Day</a:t>
          </a:r>
        </a:p>
      </dgm:t>
    </dgm:pt>
    <dgm:pt modelId="{771220A6-AAF0-4945-A6C2-96FF600DEE81}" type="parTrans" cxnId="{91ED0480-02CF-41A3-8DEE-9116888B27C7}">
      <dgm:prSet/>
      <dgm:spPr/>
      <dgm:t>
        <a:bodyPr/>
        <a:lstStyle/>
        <a:p>
          <a:endParaRPr lang="en-US"/>
        </a:p>
      </dgm:t>
    </dgm:pt>
    <dgm:pt modelId="{82B82950-6309-42AF-8D58-72E2A7B865A9}" type="sibTrans" cxnId="{91ED0480-02CF-41A3-8DEE-9116888B27C7}">
      <dgm:prSet/>
      <dgm:spPr/>
      <dgm:t>
        <a:bodyPr/>
        <a:lstStyle/>
        <a:p>
          <a:endParaRPr lang="en-US"/>
        </a:p>
      </dgm:t>
    </dgm:pt>
    <dgm:pt modelId="{0C80BC2D-EC87-4663-85E1-75323BF05F36}" type="pres">
      <dgm:prSet presAssocID="{B0A1ABF5-3ECB-4638-901C-D03F53310768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8B02C029-3FDC-4306-8D8C-F5FDF9F927D0}" type="pres">
      <dgm:prSet presAssocID="{5A6045AD-C72B-4F6C-ACF5-F2B06B696FC6}" presName="hierRoot1" presStyleCnt="0"/>
      <dgm:spPr/>
    </dgm:pt>
    <dgm:pt modelId="{5432A991-1F71-4244-A7B8-C9445DC14005}" type="pres">
      <dgm:prSet presAssocID="{5A6045AD-C72B-4F6C-ACF5-F2B06B696FC6}" presName="composite" presStyleCnt="0"/>
      <dgm:spPr/>
    </dgm:pt>
    <dgm:pt modelId="{F2CC6595-0111-49F6-83EB-1960B859C5C1}" type="pres">
      <dgm:prSet presAssocID="{5A6045AD-C72B-4F6C-ACF5-F2B06B696FC6}" presName="background" presStyleLbl="node0" presStyleIdx="0" presStyleCnt="1"/>
      <dgm:spPr>
        <a:gradFill rotWithShape="0">
          <a:gsLst>
            <a:gs pos="18000">
              <a:srgbClr val="A0B6A2"/>
            </a:gs>
            <a:gs pos="100000">
              <a:schemeClr val="bg1"/>
            </a:gs>
          </a:gsLst>
        </a:gradFill>
      </dgm:spPr>
    </dgm:pt>
    <dgm:pt modelId="{2DFCFAD4-7BE5-4D56-8F9C-2FFC767B9084}" type="pres">
      <dgm:prSet presAssocID="{5A6045AD-C72B-4F6C-ACF5-F2B06B696FC6}" presName="text" presStyleLbl="fgAcc0" presStyleIdx="0" presStyleCnt="1">
        <dgm:presLayoutVars>
          <dgm:chPref val="3"/>
        </dgm:presLayoutVars>
      </dgm:prSet>
      <dgm:spPr/>
    </dgm:pt>
    <dgm:pt modelId="{9E42C7CC-AEFD-4B1E-92DB-82A2EEE81E2A}" type="pres">
      <dgm:prSet presAssocID="{5A6045AD-C72B-4F6C-ACF5-F2B06B696FC6}" presName="hierChild2" presStyleCnt="0"/>
      <dgm:spPr/>
    </dgm:pt>
    <dgm:pt modelId="{A6AD696E-31EB-40B6-A597-E9F165C9DD4C}" type="pres">
      <dgm:prSet presAssocID="{FA41EC4C-84AE-4823-91AF-49694EDD768A}" presName="Name10" presStyleLbl="parChTrans1D2" presStyleIdx="0" presStyleCnt="2"/>
      <dgm:spPr/>
    </dgm:pt>
    <dgm:pt modelId="{9B5C4728-4750-4301-BFA5-400E755A544D}" type="pres">
      <dgm:prSet presAssocID="{230F374F-1A80-443F-97B2-84EEC530425F}" presName="hierRoot2" presStyleCnt="0"/>
      <dgm:spPr/>
    </dgm:pt>
    <dgm:pt modelId="{CBB5757D-E777-477A-8D99-BDE57DD05F14}" type="pres">
      <dgm:prSet presAssocID="{230F374F-1A80-443F-97B2-84EEC530425F}" presName="composite2" presStyleCnt="0"/>
      <dgm:spPr/>
    </dgm:pt>
    <dgm:pt modelId="{038790FB-B797-48A3-8A8A-C852D3EEAD78}" type="pres">
      <dgm:prSet presAssocID="{230F374F-1A80-443F-97B2-84EEC530425F}" presName="background2" presStyleLbl="asst1" presStyleIdx="0" presStyleCnt="1"/>
      <dgm:spPr>
        <a:gradFill rotWithShape="0">
          <a:gsLst>
            <a:gs pos="18000">
              <a:srgbClr val="A0B6A2"/>
            </a:gs>
            <a:gs pos="100000">
              <a:schemeClr val="bg1"/>
            </a:gs>
          </a:gsLst>
        </a:gradFill>
      </dgm:spPr>
    </dgm:pt>
    <dgm:pt modelId="{3CE82B2B-83E9-41BA-B17F-D009941142D9}" type="pres">
      <dgm:prSet presAssocID="{230F374F-1A80-443F-97B2-84EEC530425F}" presName="text2" presStyleLbl="fgAcc2" presStyleIdx="0" presStyleCnt="2">
        <dgm:presLayoutVars>
          <dgm:chPref val="3"/>
        </dgm:presLayoutVars>
      </dgm:prSet>
      <dgm:spPr/>
    </dgm:pt>
    <dgm:pt modelId="{4B01AFDF-2E86-46CC-8516-148EE8EDB64F}" type="pres">
      <dgm:prSet presAssocID="{230F374F-1A80-443F-97B2-84EEC530425F}" presName="hierChild3" presStyleCnt="0"/>
      <dgm:spPr/>
    </dgm:pt>
    <dgm:pt modelId="{C66BC4C3-B8CF-4863-8B1B-67E9B9F2D9C4}" type="pres">
      <dgm:prSet presAssocID="{771220A6-AAF0-4945-A6C2-96FF600DEE81}" presName="Name17" presStyleLbl="parChTrans1D3" presStyleIdx="0" presStyleCnt="2"/>
      <dgm:spPr/>
    </dgm:pt>
    <dgm:pt modelId="{B5C954A9-B268-4B53-BC8D-6F51E01495AF}" type="pres">
      <dgm:prSet presAssocID="{E31412D1-A4C6-406C-B1BE-4A9A91A46156}" presName="hierRoot3" presStyleCnt="0"/>
      <dgm:spPr/>
    </dgm:pt>
    <dgm:pt modelId="{E1B3B731-CD1D-4CA3-8FD7-9932A18E3501}" type="pres">
      <dgm:prSet presAssocID="{E31412D1-A4C6-406C-B1BE-4A9A91A46156}" presName="composite3" presStyleCnt="0"/>
      <dgm:spPr/>
    </dgm:pt>
    <dgm:pt modelId="{ACC7E194-31B3-49AF-BC0A-CF93345BD236}" type="pres">
      <dgm:prSet presAssocID="{E31412D1-A4C6-406C-B1BE-4A9A91A46156}" presName="background3" presStyleLbl="node3" presStyleIdx="0" presStyleCnt="2"/>
      <dgm:spPr>
        <a:gradFill rotWithShape="0">
          <a:gsLst>
            <a:gs pos="18000">
              <a:srgbClr val="A0B6A2"/>
            </a:gs>
            <a:gs pos="100000">
              <a:schemeClr val="bg1"/>
            </a:gs>
          </a:gsLst>
        </a:gradFill>
      </dgm:spPr>
    </dgm:pt>
    <dgm:pt modelId="{335E62EE-6BE6-4E10-B70E-0EB9F20D112B}" type="pres">
      <dgm:prSet presAssocID="{E31412D1-A4C6-406C-B1BE-4A9A91A46156}" presName="text3" presStyleLbl="fgAcc3" presStyleIdx="0" presStyleCnt="2">
        <dgm:presLayoutVars>
          <dgm:chPref val="3"/>
        </dgm:presLayoutVars>
      </dgm:prSet>
      <dgm:spPr/>
    </dgm:pt>
    <dgm:pt modelId="{D5BE67D8-A779-4F10-A2F8-5A31C439DCB9}" type="pres">
      <dgm:prSet presAssocID="{E31412D1-A4C6-406C-B1BE-4A9A91A46156}" presName="hierChild4" presStyleCnt="0"/>
      <dgm:spPr/>
    </dgm:pt>
    <dgm:pt modelId="{5BD7640A-6F1D-4893-9567-B5A3B3E5C2DE}" type="pres">
      <dgm:prSet presAssocID="{A0AFDD3C-F40B-4026-9C82-DAE6CB7A12AB}" presName="Name10" presStyleLbl="parChTrans1D2" presStyleIdx="1" presStyleCnt="2"/>
      <dgm:spPr/>
    </dgm:pt>
    <dgm:pt modelId="{E19FE95F-CCA8-4F8F-BF4D-173FD2697862}" type="pres">
      <dgm:prSet presAssocID="{51842AA3-83DF-44AB-838E-3A1D719B651C}" presName="hierRoot2" presStyleCnt="0"/>
      <dgm:spPr/>
    </dgm:pt>
    <dgm:pt modelId="{B6525082-3D16-417C-AFA7-307D0DBC9F56}" type="pres">
      <dgm:prSet presAssocID="{51842AA3-83DF-44AB-838E-3A1D719B651C}" presName="composite2" presStyleCnt="0"/>
      <dgm:spPr/>
    </dgm:pt>
    <dgm:pt modelId="{A2546759-E6C4-4F1A-A71B-A497201286B0}" type="pres">
      <dgm:prSet presAssocID="{51842AA3-83DF-44AB-838E-3A1D719B651C}" presName="background2" presStyleLbl="node2" presStyleIdx="0" presStyleCnt="1"/>
      <dgm:spPr>
        <a:gradFill rotWithShape="0">
          <a:gsLst>
            <a:gs pos="18000">
              <a:srgbClr val="A0B6A2"/>
            </a:gs>
            <a:gs pos="100000">
              <a:schemeClr val="bg1"/>
            </a:gs>
          </a:gsLst>
        </a:gradFill>
      </dgm:spPr>
    </dgm:pt>
    <dgm:pt modelId="{37719370-8A6B-4900-AA8C-D1D6C28E8C46}" type="pres">
      <dgm:prSet presAssocID="{51842AA3-83DF-44AB-838E-3A1D719B651C}" presName="text2" presStyleLbl="fgAcc2" presStyleIdx="1" presStyleCnt="2">
        <dgm:presLayoutVars>
          <dgm:chPref val="3"/>
        </dgm:presLayoutVars>
      </dgm:prSet>
      <dgm:spPr/>
    </dgm:pt>
    <dgm:pt modelId="{69B40622-8043-44FC-A1B7-1587A8A7A840}" type="pres">
      <dgm:prSet presAssocID="{51842AA3-83DF-44AB-838E-3A1D719B651C}" presName="hierChild3" presStyleCnt="0"/>
      <dgm:spPr/>
    </dgm:pt>
    <dgm:pt modelId="{2E03A909-722D-4B16-846F-618D945DED76}" type="pres">
      <dgm:prSet presAssocID="{57A04FDE-D7AB-4A37-AA7B-CDCA42BACA98}" presName="Name17" presStyleLbl="parChTrans1D3" presStyleIdx="1" presStyleCnt="2"/>
      <dgm:spPr/>
    </dgm:pt>
    <dgm:pt modelId="{C92413C6-FF44-40D0-B2D6-03E1190F676E}" type="pres">
      <dgm:prSet presAssocID="{7E0DC589-8E6E-4F1A-BB83-130F3373538A}" presName="hierRoot3" presStyleCnt="0"/>
      <dgm:spPr/>
    </dgm:pt>
    <dgm:pt modelId="{5BC9B536-CB26-4B30-83D0-D15086750DAA}" type="pres">
      <dgm:prSet presAssocID="{7E0DC589-8E6E-4F1A-BB83-130F3373538A}" presName="composite3" presStyleCnt="0"/>
      <dgm:spPr/>
    </dgm:pt>
    <dgm:pt modelId="{C6B18975-D35B-4906-A6FF-0341A889A451}" type="pres">
      <dgm:prSet presAssocID="{7E0DC589-8E6E-4F1A-BB83-130F3373538A}" presName="background3" presStyleLbl="node3" presStyleIdx="1" presStyleCnt="2"/>
      <dgm:spPr>
        <a:gradFill rotWithShape="0">
          <a:gsLst>
            <a:gs pos="18000">
              <a:srgbClr val="A0B6A2"/>
            </a:gs>
            <a:gs pos="100000">
              <a:schemeClr val="bg1"/>
            </a:gs>
          </a:gsLst>
        </a:gradFill>
      </dgm:spPr>
    </dgm:pt>
    <dgm:pt modelId="{52E5A753-C22A-49B7-A1E4-C8866625FED8}" type="pres">
      <dgm:prSet presAssocID="{7E0DC589-8E6E-4F1A-BB83-130F3373538A}" presName="text3" presStyleLbl="fgAcc3" presStyleIdx="1" presStyleCnt="2">
        <dgm:presLayoutVars>
          <dgm:chPref val="3"/>
        </dgm:presLayoutVars>
      </dgm:prSet>
      <dgm:spPr/>
    </dgm:pt>
    <dgm:pt modelId="{E7AAF0D1-53B5-4993-B15D-E0374048699F}" type="pres">
      <dgm:prSet presAssocID="{7E0DC589-8E6E-4F1A-BB83-130F3373538A}" presName="hierChild4" presStyleCnt="0"/>
      <dgm:spPr/>
    </dgm:pt>
  </dgm:ptLst>
  <dgm:cxnLst>
    <dgm:cxn modelId="{E126E920-2094-48E6-9441-C2A2875D4D87}" type="presOf" srcId="{7E0DC589-8E6E-4F1A-BB83-130F3373538A}" destId="{52E5A753-C22A-49B7-A1E4-C8866625FED8}" srcOrd="0" destOrd="0" presId="urn:microsoft.com/office/officeart/2005/8/layout/hierarchy1"/>
    <dgm:cxn modelId="{FBA70F21-1C0B-4571-92CD-E9ED2E3B7C23}" srcId="{51842AA3-83DF-44AB-838E-3A1D719B651C}" destId="{7E0DC589-8E6E-4F1A-BB83-130F3373538A}" srcOrd="0" destOrd="0" parTransId="{57A04FDE-D7AB-4A37-AA7B-CDCA42BACA98}" sibTransId="{A5B0BA9A-B5C0-4CCC-B602-097E199AFF5D}"/>
    <dgm:cxn modelId="{D3CADD69-9953-4814-B48C-6D08C5F3E654}" type="presOf" srcId="{A0AFDD3C-F40B-4026-9C82-DAE6CB7A12AB}" destId="{5BD7640A-6F1D-4893-9567-B5A3B3E5C2DE}" srcOrd="0" destOrd="0" presId="urn:microsoft.com/office/officeart/2005/8/layout/hierarchy1"/>
    <dgm:cxn modelId="{03514170-F868-41DC-96CB-C0ADC274DB4D}" type="presOf" srcId="{230F374F-1A80-443F-97B2-84EEC530425F}" destId="{3CE82B2B-83E9-41BA-B17F-D009941142D9}" srcOrd="0" destOrd="0" presId="urn:microsoft.com/office/officeart/2005/8/layout/hierarchy1"/>
    <dgm:cxn modelId="{48887071-9AB2-4B18-88C3-48BDEC27B762}" srcId="{B0A1ABF5-3ECB-4638-901C-D03F53310768}" destId="{5A6045AD-C72B-4F6C-ACF5-F2B06B696FC6}" srcOrd="0" destOrd="0" parTransId="{EC87C44B-5555-4732-A569-A652C26E4954}" sibTransId="{5D786303-F4EE-44A1-8F21-C2E1ADD6083B}"/>
    <dgm:cxn modelId="{3D015B72-84A3-43FF-BD7A-21C6F4FC5D28}" type="presOf" srcId="{B0A1ABF5-3ECB-4638-901C-D03F53310768}" destId="{0C80BC2D-EC87-4663-85E1-75323BF05F36}" srcOrd="0" destOrd="0" presId="urn:microsoft.com/office/officeart/2005/8/layout/hierarchy1"/>
    <dgm:cxn modelId="{61B9D773-9FE1-4B29-B05F-20EFAC85DBAC}" type="presOf" srcId="{FA41EC4C-84AE-4823-91AF-49694EDD768A}" destId="{A6AD696E-31EB-40B6-A597-E9F165C9DD4C}" srcOrd="0" destOrd="0" presId="urn:microsoft.com/office/officeart/2005/8/layout/hierarchy1"/>
    <dgm:cxn modelId="{91ED0480-02CF-41A3-8DEE-9116888B27C7}" srcId="{230F374F-1A80-443F-97B2-84EEC530425F}" destId="{E31412D1-A4C6-406C-B1BE-4A9A91A46156}" srcOrd="0" destOrd="0" parTransId="{771220A6-AAF0-4945-A6C2-96FF600DEE81}" sibTransId="{82B82950-6309-42AF-8D58-72E2A7B865A9}"/>
    <dgm:cxn modelId="{79303289-FACA-4B02-A5EA-855FBA56D9DF}" type="presOf" srcId="{E31412D1-A4C6-406C-B1BE-4A9A91A46156}" destId="{335E62EE-6BE6-4E10-B70E-0EB9F20D112B}" srcOrd="0" destOrd="0" presId="urn:microsoft.com/office/officeart/2005/8/layout/hierarchy1"/>
    <dgm:cxn modelId="{4AF30B9B-14DE-4552-A2F7-F66AAC6F5B20}" type="presOf" srcId="{57A04FDE-D7AB-4A37-AA7B-CDCA42BACA98}" destId="{2E03A909-722D-4B16-846F-618D945DED76}" srcOrd="0" destOrd="0" presId="urn:microsoft.com/office/officeart/2005/8/layout/hierarchy1"/>
    <dgm:cxn modelId="{4EED76CB-943A-4966-A9CA-6DAE366A692B}" srcId="{5A6045AD-C72B-4F6C-ACF5-F2B06B696FC6}" destId="{51842AA3-83DF-44AB-838E-3A1D719B651C}" srcOrd="1" destOrd="0" parTransId="{A0AFDD3C-F40B-4026-9C82-DAE6CB7A12AB}" sibTransId="{30CAC7DC-E227-4A3C-941E-B71889D5296F}"/>
    <dgm:cxn modelId="{8557DFDD-DF40-40B7-9FB3-45816790B003}" srcId="{5A6045AD-C72B-4F6C-ACF5-F2B06B696FC6}" destId="{230F374F-1A80-443F-97B2-84EEC530425F}" srcOrd="0" destOrd="0" parTransId="{FA41EC4C-84AE-4823-91AF-49694EDD768A}" sibTransId="{AEC4B1C8-7E85-4163-B1AC-C9E6541C4107}"/>
    <dgm:cxn modelId="{46EFEFE7-C4E6-44CD-9881-90A1AB5D8C39}" type="presOf" srcId="{771220A6-AAF0-4945-A6C2-96FF600DEE81}" destId="{C66BC4C3-B8CF-4863-8B1B-67E9B9F2D9C4}" srcOrd="0" destOrd="0" presId="urn:microsoft.com/office/officeart/2005/8/layout/hierarchy1"/>
    <dgm:cxn modelId="{A208E1ED-CAA7-48F9-9F77-AC2F364AF53D}" type="presOf" srcId="{51842AA3-83DF-44AB-838E-3A1D719B651C}" destId="{37719370-8A6B-4900-AA8C-D1D6C28E8C46}" srcOrd="0" destOrd="0" presId="urn:microsoft.com/office/officeart/2005/8/layout/hierarchy1"/>
    <dgm:cxn modelId="{88C560F0-B4BE-4368-A9D6-2B88FE993EF3}" type="presOf" srcId="{5A6045AD-C72B-4F6C-ACF5-F2B06B696FC6}" destId="{2DFCFAD4-7BE5-4D56-8F9C-2FFC767B9084}" srcOrd="0" destOrd="0" presId="urn:microsoft.com/office/officeart/2005/8/layout/hierarchy1"/>
    <dgm:cxn modelId="{65780E94-3C67-40F3-B8BD-38CE103A7541}" type="presParOf" srcId="{0C80BC2D-EC87-4663-85E1-75323BF05F36}" destId="{8B02C029-3FDC-4306-8D8C-F5FDF9F927D0}" srcOrd="0" destOrd="0" presId="urn:microsoft.com/office/officeart/2005/8/layout/hierarchy1"/>
    <dgm:cxn modelId="{56ABA6AF-803E-4124-9DB8-22B952D4C365}" type="presParOf" srcId="{8B02C029-3FDC-4306-8D8C-F5FDF9F927D0}" destId="{5432A991-1F71-4244-A7B8-C9445DC14005}" srcOrd="0" destOrd="0" presId="urn:microsoft.com/office/officeart/2005/8/layout/hierarchy1"/>
    <dgm:cxn modelId="{C2D31B2B-9575-4F16-AAAE-6E3485F2D975}" type="presParOf" srcId="{5432A991-1F71-4244-A7B8-C9445DC14005}" destId="{F2CC6595-0111-49F6-83EB-1960B859C5C1}" srcOrd="0" destOrd="0" presId="urn:microsoft.com/office/officeart/2005/8/layout/hierarchy1"/>
    <dgm:cxn modelId="{5309380A-8814-4CAF-BD83-6D31D54AE119}" type="presParOf" srcId="{5432A991-1F71-4244-A7B8-C9445DC14005}" destId="{2DFCFAD4-7BE5-4D56-8F9C-2FFC767B9084}" srcOrd="1" destOrd="0" presId="urn:microsoft.com/office/officeart/2005/8/layout/hierarchy1"/>
    <dgm:cxn modelId="{32CB448D-7C55-408F-8FB9-4CD8AF26B122}" type="presParOf" srcId="{8B02C029-3FDC-4306-8D8C-F5FDF9F927D0}" destId="{9E42C7CC-AEFD-4B1E-92DB-82A2EEE81E2A}" srcOrd="1" destOrd="0" presId="urn:microsoft.com/office/officeart/2005/8/layout/hierarchy1"/>
    <dgm:cxn modelId="{CCFEE2D5-958D-4BB4-9ED0-34045800FA78}" type="presParOf" srcId="{9E42C7CC-AEFD-4B1E-92DB-82A2EEE81E2A}" destId="{A6AD696E-31EB-40B6-A597-E9F165C9DD4C}" srcOrd="0" destOrd="0" presId="urn:microsoft.com/office/officeart/2005/8/layout/hierarchy1"/>
    <dgm:cxn modelId="{7D9DD7BC-2CB0-49F0-ACB9-7AD7FE749ECE}" type="presParOf" srcId="{9E42C7CC-AEFD-4B1E-92DB-82A2EEE81E2A}" destId="{9B5C4728-4750-4301-BFA5-400E755A544D}" srcOrd="1" destOrd="0" presId="urn:microsoft.com/office/officeart/2005/8/layout/hierarchy1"/>
    <dgm:cxn modelId="{94596E22-5B6D-4A7F-8886-266DB790B949}" type="presParOf" srcId="{9B5C4728-4750-4301-BFA5-400E755A544D}" destId="{CBB5757D-E777-477A-8D99-BDE57DD05F14}" srcOrd="0" destOrd="0" presId="urn:microsoft.com/office/officeart/2005/8/layout/hierarchy1"/>
    <dgm:cxn modelId="{1E7B6563-6E7A-4BEE-AFAD-F55CDB8BD2CE}" type="presParOf" srcId="{CBB5757D-E777-477A-8D99-BDE57DD05F14}" destId="{038790FB-B797-48A3-8A8A-C852D3EEAD78}" srcOrd="0" destOrd="0" presId="urn:microsoft.com/office/officeart/2005/8/layout/hierarchy1"/>
    <dgm:cxn modelId="{751FD71C-CC25-4449-A023-AAA56D6F7A78}" type="presParOf" srcId="{CBB5757D-E777-477A-8D99-BDE57DD05F14}" destId="{3CE82B2B-83E9-41BA-B17F-D009941142D9}" srcOrd="1" destOrd="0" presId="urn:microsoft.com/office/officeart/2005/8/layout/hierarchy1"/>
    <dgm:cxn modelId="{66A9923E-AA34-4684-8949-2496A0CCFF61}" type="presParOf" srcId="{9B5C4728-4750-4301-BFA5-400E755A544D}" destId="{4B01AFDF-2E86-46CC-8516-148EE8EDB64F}" srcOrd="1" destOrd="0" presId="urn:microsoft.com/office/officeart/2005/8/layout/hierarchy1"/>
    <dgm:cxn modelId="{CCDB5DFE-AA53-4DA1-A559-B07A373F8406}" type="presParOf" srcId="{4B01AFDF-2E86-46CC-8516-148EE8EDB64F}" destId="{C66BC4C3-B8CF-4863-8B1B-67E9B9F2D9C4}" srcOrd="0" destOrd="0" presId="urn:microsoft.com/office/officeart/2005/8/layout/hierarchy1"/>
    <dgm:cxn modelId="{66184CB0-11D6-4B65-B3D0-97122320A189}" type="presParOf" srcId="{4B01AFDF-2E86-46CC-8516-148EE8EDB64F}" destId="{B5C954A9-B268-4B53-BC8D-6F51E01495AF}" srcOrd="1" destOrd="0" presId="urn:microsoft.com/office/officeart/2005/8/layout/hierarchy1"/>
    <dgm:cxn modelId="{F4EA946A-5CC0-48A3-8696-C01F4B790618}" type="presParOf" srcId="{B5C954A9-B268-4B53-BC8D-6F51E01495AF}" destId="{E1B3B731-CD1D-4CA3-8FD7-9932A18E3501}" srcOrd="0" destOrd="0" presId="urn:microsoft.com/office/officeart/2005/8/layout/hierarchy1"/>
    <dgm:cxn modelId="{75EB04CF-CDFC-4076-B8E2-DAC37AFA18E6}" type="presParOf" srcId="{E1B3B731-CD1D-4CA3-8FD7-9932A18E3501}" destId="{ACC7E194-31B3-49AF-BC0A-CF93345BD236}" srcOrd="0" destOrd="0" presId="urn:microsoft.com/office/officeart/2005/8/layout/hierarchy1"/>
    <dgm:cxn modelId="{2BB954E5-1A77-4818-B13A-F7622B32B81E}" type="presParOf" srcId="{E1B3B731-CD1D-4CA3-8FD7-9932A18E3501}" destId="{335E62EE-6BE6-4E10-B70E-0EB9F20D112B}" srcOrd="1" destOrd="0" presId="urn:microsoft.com/office/officeart/2005/8/layout/hierarchy1"/>
    <dgm:cxn modelId="{083855F0-C0BE-4149-9B41-9B8714A00E77}" type="presParOf" srcId="{B5C954A9-B268-4B53-BC8D-6F51E01495AF}" destId="{D5BE67D8-A779-4F10-A2F8-5A31C439DCB9}" srcOrd="1" destOrd="0" presId="urn:microsoft.com/office/officeart/2005/8/layout/hierarchy1"/>
    <dgm:cxn modelId="{3A7C90DD-AB60-4DCD-B8F0-269725DF98EB}" type="presParOf" srcId="{9E42C7CC-AEFD-4B1E-92DB-82A2EEE81E2A}" destId="{5BD7640A-6F1D-4893-9567-B5A3B3E5C2DE}" srcOrd="2" destOrd="0" presId="urn:microsoft.com/office/officeart/2005/8/layout/hierarchy1"/>
    <dgm:cxn modelId="{441B06C1-58BB-4124-8D82-E78A7E456D09}" type="presParOf" srcId="{9E42C7CC-AEFD-4B1E-92DB-82A2EEE81E2A}" destId="{E19FE95F-CCA8-4F8F-BF4D-173FD2697862}" srcOrd="3" destOrd="0" presId="urn:microsoft.com/office/officeart/2005/8/layout/hierarchy1"/>
    <dgm:cxn modelId="{B9621ED3-8204-40BB-8E7E-662888370031}" type="presParOf" srcId="{E19FE95F-CCA8-4F8F-BF4D-173FD2697862}" destId="{B6525082-3D16-417C-AFA7-307D0DBC9F56}" srcOrd="0" destOrd="0" presId="urn:microsoft.com/office/officeart/2005/8/layout/hierarchy1"/>
    <dgm:cxn modelId="{E1C07BE8-9824-49AF-A52A-49813AB3603B}" type="presParOf" srcId="{B6525082-3D16-417C-AFA7-307D0DBC9F56}" destId="{A2546759-E6C4-4F1A-A71B-A497201286B0}" srcOrd="0" destOrd="0" presId="urn:microsoft.com/office/officeart/2005/8/layout/hierarchy1"/>
    <dgm:cxn modelId="{C35CE6CD-F379-4FCB-A98B-B87B0E72F34C}" type="presParOf" srcId="{B6525082-3D16-417C-AFA7-307D0DBC9F56}" destId="{37719370-8A6B-4900-AA8C-D1D6C28E8C46}" srcOrd="1" destOrd="0" presId="urn:microsoft.com/office/officeart/2005/8/layout/hierarchy1"/>
    <dgm:cxn modelId="{34D00F3A-D11D-46C3-A5A8-E032FBD1956F}" type="presParOf" srcId="{E19FE95F-CCA8-4F8F-BF4D-173FD2697862}" destId="{69B40622-8043-44FC-A1B7-1587A8A7A840}" srcOrd="1" destOrd="0" presId="urn:microsoft.com/office/officeart/2005/8/layout/hierarchy1"/>
    <dgm:cxn modelId="{D8169105-2350-48E7-AEDF-016156AA634B}" type="presParOf" srcId="{69B40622-8043-44FC-A1B7-1587A8A7A840}" destId="{2E03A909-722D-4B16-846F-618D945DED76}" srcOrd="0" destOrd="0" presId="urn:microsoft.com/office/officeart/2005/8/layout/hierarchy1"/>
    <dgm:cxn modelId="{276F9CF9-873B-480F-81E1-F29786508B4B}" type="presParOf" srcId="{69B40622-8043-44FC-A1B7-1587A8A7A840}" destId="{C92413C6-FF44-40D0-B2D6-03E1190F676E}" srcOrd="1" destOrd="0" presId="urn:microsoft.com/office/officeart/2005/8/layout/hierarchy1"/>
    <dgm:cxn modelId="{ACED1AC5-5347-47E4-878F-66E825DEFF14}" type="presParOf" srcId="{C92413C6-FF44-40D0-B2D6-03E1190F676E}" destId="{5BC9B536-CB26-4B30-83D0-D15086750DAA}" srcOrd="0" destOrd="0" presId="urn:microsoft.com/office/officeart/2005/8/layout/hierarchy1"/>
    <dgm:cxn modelId="{DD3BB444-8C4D-4A85-9B96-457CB3348C3C}" type="presParOf" srcId="{5BC9B536-CB26-4B30-83D0-D15086750DAA}" destId="{C6B18975-D35B-4906-A6FF-0341A889A451}" srcOrd="0" destOrd="0" presId="urn:microsoft.com/office/officeart/2005/8/layout/hierarchy1"/>
    <dgm:cxn modelId="{418D7B9F-C7E0-44A6-9581-57F535C8CE79}" type="presParOf" srcId="{5BC9B536-CB26-4B30-83D0-D15086750DAA}" destId="{52E5A753-C22A-49B7-A1E4-C8866625FED8}" srcOrd="1" destOrd="0" presId="urn:microsoft.com/office/officeart/2005/8/layout/hierarchy1"/>
    <dgm:cxn modelId="{EB3C389C-85C6-43B2-B6BC-72B8CF5B387A}" type="presParOf" srcId="{C92413C6-FF44-40D0-B2D6-03E1190F676E}" destId="{E7AAF0D1-53B5-4993-B15D-E0374048699F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13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552B6DF-ED91-4ED2-964F-7C947B7D80B3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6679F51-A0F0-486F-8EE6-515BBFCEA7EC}">
      <dgm:prSet phldrT="[Text]"/>
      <dgm:spPr>
        <a:solidFill>
          <a:srgbClr val="A0B6A2"/>
        </a:solidFill>
        <a:ln>
          <a:solidFill>
            <a:schemeClr val="tx1"/>
          </a:solidFill>
        </a:ln>
      </dgm:spPr>
      <dgm:t>
        <a:bodyPr/>
        <a:lstStyle/>
        <a:p>
          <a:r>
            <a:rPr lang="en-US" b="1" dirty="0">
              <a:solidFill>
                <a:schemeClr val="tx1"/>
              </a:solidFill>
              <a:latin typeface="Comic Sans MS" panose="030F0702030302020204" pitchFamily="66" charset="0"/>
              <a:cs typeface="Arial" panose="020B0604020202020204" pitchFamily="34" charset="0"/>
            </a:rPr>
            <a:t>Parents = 2-3 months (year 1)</a:t>
          </a:r>
        </a:p>
      </dgm:t>
    </dgm:pt>
    <dgm:pt modelId="{2655173B-C377-4D88-9CF9-8AB33F87B233}" type="parTrans" cxnId="{8E325DCB-AD48-4A90-930A-F2649FDCF4D6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DCDB7CA2-F6E5-4269-849C-042DA2630637}" type="sibTrans" cxnId="{8E325DCB-AD48-4A90-930A-F2649FDCF4D6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381EF1F4-0F40-4D49-A656-6A54B8FB488D}">
      <dgm:prSet phldrT="[Text]"/>
      <dgm:spPr>
        <a:solidFill>
          <a:srgbClr val="A0B6A2"/>
        </a:solidFill>
        <a:ln>
          <a:solidFill>
            <a:schemeClr val="tx1"/>
          </a:solidFill>
        </a:ln>
      </dgm:spPr>
      <dgm:t>
        <a:bodyPr/>
        <a:lstStyle/>
        <a:p>
          <a:r>
            <a:rPr lang="en-US" b="1" dirty="0">
              <a:solidFill>
                <a:schemeClr val="tx1"/>
              </a:solidFill>
              <a:latin typeface="Comic Sans MS" panose="030F0702030302020204" pitchFamily="66" charset="0"/>
            </a:rPr>
            <a:t>F1 = 3 months (year 1)</a:t>
          </a:r>
        </a:p>
      </dgm:t>
    </dgm:pt>
    <dgm:pt modelId="{7AEB814E-09DF-4B72-9114-B46C5A2E80E6}" type="parTrans" cxnId="{A8744825-E75B-4F92-B581-30B54D0623CF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1E2E3C3C-9994-461B-B8C7-1105D1574D6B}" type="sibTrans" cxnId="{A8744825-E75B-4F92-B581-30B54D0623CF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B3F3A7F9-C2FE-4D7E-BA42-48113B155D3D}">
      <dgm:prSet phldrT="[Text]"/>
      <dgm:spPr>
        <a:solidFill>
          <a:srgbClr val="A0B6A2"/>
        </a:solidFill>
        <a:ln>
          <a:solidFill>
            <a:schemeClr val="tx1"/>
          </a:solidFill>
        </a:ln>
      </dgm:spPr>
      <dgm:t>
        <a:bodyPr/>
        <a:lstStyle/>
        <a:p>
          <a:r>
            <a:rPr lang="en-US" b="1" dirty="0">
              <a:solidFill>
                <a:schemeClr val="tx1"/>
              </a:solidFill>
              <a:latin typeface="Comic Sans MS" panose="030F0702030302020204" pitchFamily="66" charset="0"/>
            </a:rPr>
            <a:t>F2 = 2-3 months (year 1)</a:t>
          </a:r>
        </a:p>
      </dgm:t>
    </dgm:pt>
    <dgm:pt modelId="{E3EB79E1-5C97-4A07-B688-01514775161E}" type="parTrans" cxnId="{A741F227-35D6-444C-9102-372B1D341FFC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F2F78A04-188A-4B34-9D20-9DD50E78F9C8}" type="sibTrans" cxnId="{A741F227-35D6-444C-9102-372B1D341FFC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E41533BC-1098-4E9E-8926-1EA075EAC209}">
      <dgm:prSet/>
      <dgm:spPr>
        <a:solidFill>
          <a:srgbClr val="A0B6A2"/>
        </a:solidFill>
        <a:ln>
          <a:solidFill>
            <a:schemeClr val="tx1"/>
          </a:solidFill>
        </a:ln>
      </dgm:spPr>
      <dgm:t>
        <a:bodyPr/>
        <a:lstStyle/>
        <a:p>
          <a:r>
            <a:rPr lang="en-US" b="1" dirty="0">
              <a:solidFill>
                <a:schemeClr val="tx1"/>
              </a:solidFill>
              <a:latin typeface="Comic Sans MS" panose="030F0702030302020204" pitchFamily="66" charset="0"/>
            </a:rPr>
            <a:t>F3 = 2-3 months (year 2)</a:t>
          </a:r>
        </a:p>
      </dgm:t>
    </dgm:pt>
    <dgm:pt modelId="{5DA9D7F1-3A58-49D6-BD92-9CFD26326B22}" type="parTrans" cxnId="{CEB50384-6A57-4C08-8063-01D1ADE066A2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3447F63E-C512-45D0-94BA-61B0B521BFEA}" type="sibTrans" cxnId="{CEB50384-6A57-4C08-8063-01D1ADE066A2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C1885060-A1DF-4B26-A34E-948A2A0B2724}">
      <dgm:prSet/>
      <dgm:spPr>
        <a:solidFill>
          <a:srgbClr val="A0B6A2"/>
        </a:solidFill>
        <a:ln>
          <a:solidFill>
            <a:schemeClr val="tx1"/>
          </a:solidFill>
        </a:ln>
      </dgm:spPr>
      <dgm:t>
        <a:bodyPr/>
        <a:lstStyle/>
        <a:p>
          <a:r>
            <a:rPr lang="en-US" b="1" dirty="0">
              <a:solidFill>
                <a:schemeClr val="tx1"/>
              </a:solidFill>
              <a:latin typeface="Comic Sans MS" panose="030F0702030302020204" pitchFamily="66" charset="0"/>
            </a:rPr>
            <a:t>F4 = 3 months (year 2)</a:t>
          </a:r>
        </a:p>
      </dgm:t>
    </dgm:pt>
    <dgm:pt modelId="{8343D55B-C579-453B-8E6F-4DF19693FF84}" type="parTrans" cxnId="{B259C318-11F2-42AD-BA3F-267B25B34C82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C3D1A19A-9985-499B-8E0C-1B11C847C183}" type="sibTrans" cxnId="{B259C318-11F2-42AD-BA3F-267B25B34C82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CE25A50C-7F8A-432E-9B3C-D3659ABCA8C0}">
      <dgm:prSet/>
      <dgm:spPr>
        <a:solidFill>
          <a:srgbClr val="A0B6A2"/>
        </a:solidFill>
        <a:ln>
          <a:solidFill>
            <a:schemeClr val="tx1"/>
          </a:solidFill>
        </a:ln>
      </dgm:spPr>
      <dgm:t>
        <a:bodyPr/>
        <a:lstStyle/>
        <a:p>
          <a:r>
            <a:rPr lang="en-US" b="1" dirty="0">
              <a:solidFill>
                <a:schemeClr val="tx1"/>
              </a:solidFill>
              <a:latin typeface="Comic Sans MS" panose="030F0702030302020204" pitchFamily="66" charset="0"/>
            </a:rPr>
            <a:t>F5 = field season #1 (year 2)</a:t>
          </a:r>
        </a:p>
      </dgm:t>
    </dgm:pt>
    <dgm:pt modelId="{94AE7011-0607-4F10-AF73-D24B76970276}" type="parTrans" cxnId="{8CDF76EE-DA43-4CA9-BB0E-BBD95126E7BD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9FC5E507-9FC8-4CB3-9F9C-D7F266EE8085}" type="sibTrans" cxnId="{8CDF76EE-DA43-4CA9-BB0E-BBD95126E7BD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2B474963-0B0F-4AE9-A4D3-BAB5886B138A}">
      <dgm:prSet/>
      <dgm:spPr>
        <a:solidFill>
          <a:srgbClr val="A0B6A2"/>
        </a:solidFill>
        <a:ln>
          <a:solidFill>
            <a:schemeClr val="tx1"/>
          </a:solidFill>
        </a:ln>
      </dgm:spPr>
      <dgm:t>
        <a:bodyPr/>
        <a:lstStyle/>
        <a:p>
          <a:r>
            <a:rPr lang="en-US" b="1" dirty="0">
              <a:solidFill>
                <a:schemeClr val="tx1"/>
              </a:solidFill>
              <a:latin typeface="Comic Sans MS" panose="030F0702030302020204" pitchFamily="66" charset="0"/>
            </a:rPr>
            <a:t>F6 = field season #2 (year 3)</a:t>
          </a:r>
        </a:p>
      </dgm:t>
    </dgm:pt>
    <dgm:pt modelId="{538C91E7-E23A-4911-B377-702B0A6EDED0}" type="parTrans" cxnId="{8A7DD64D-1834-4B8C-8B67-747090BE7B8D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DF3620AD-82FD-4484-86B9-A20672B30DEC}" type="sibTrans" cxnId="{8A7DD64D-1834-4B8C-8B67-747090BE7B8D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3BEF0EE2-B243-4096-B977-E7F7D1726621}">
      <dgm:prSet/>
      <dgm:spPr>
        <a:solidFill>
          <a:srgbClr val="A0B6A2"/>
        </a:solidFill>
        <a:ln>
          <a:solidFill>
            <a:schemeClr val="tx1"/>
          </a:solidFill>
        </a:ln>
      </dgm:spPr>
      <dgm:t>
        <a:bodyPr/>
        <a:lstStyle/>
        <a:p>
          <a:r>
            <a:rPr lang="en-US" b="1" dirty="0">
              <a:solidFill>
                <a:schemeClr val="tx1"/>
              </a:solidFill>
              <a:latin typeface="Comic Sans MS" panose="030F0702030302020204" pitchFamily="66" charset="0"/>
            </a:rPr>
            <a:t>F7 = High homozygosity (year 4)</a:t>
          </a:r>
        </a:p>
      </dgm:t>
    </dgm:pt>
    <dgm:pt modelId="{49BC93FE-65C4-4AC3-BB03-E531F425B01D}" type="parTrans" cxnId="{C967CEC8-381E-404E-81D6-DCE5454D2074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041A5933-F6D7-4461-8DB9-94E4B38528D4}" type="sibTrans" cxnId="{C967CEC8-381E-404E-81D6-DCE5454D2074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563BC173-A7E4-4619-9B35-510DC9C2A289}" type="pres">
      <dgm:prSet presAssocID="{6552B6DF-ED91-4ED2-964F-7C947B7D80B3}" presName="linear" presStyleCnt="0">
        <dgm:presLayoutVars>
          <dgm:dir/>
          <dgm:animLvl val="lvl"/>
          <dgm:resizeHandles val="exact"/>
        </dgm:presLayoutVars>
      </dgm:prSet>
      <dgm:spPr/>
    </dgm:pt>
    <dgm:pt modelId="{2CC966C2-F81D-4DD5-8C67-CCF47055F164}" type="pres">
      <dgm:prSet presAssocID="{D6679F51-A0F0-486F-8EE6-515BBFCEA7EC}" presName="parentLin" presStyleCnt="0"/>
      <dgm:spPr/>
    </dgm:pt>
    <dgm:pt modelId="{43A83A65-133B-47CD-A8DC-6904965C1863}" type="pres">
      <dgm:prSet presAssocID="{D6679F51-A0F0-486F-8EE6-515BBFCEA7EC}" presName="parentLeftMargin" presStyleLbl="node1" presStyleIdx="0" presStyleCnt="8"/>
      <dgm:spPr/>
    </dgm:pt>
    <dgm:pt modelId="{D2F013B8-B6B7-4A20-B650-C5B3F8EA4F5B}" type="pres">
      <dgm:prSet presAssocID="{D6679F51-A0F0-486F-8EE6-515BBFCEA7EC}" presName="parentText" presStyleLbl="node1" presStyleIdx="0" presStyleCnt="8">
        <dgm:presLayoutVars>
          <dgm:chMax val="0"/>
          <dgm:bulletEnabled val="1"/>
        </dgm:presLayoutVars>
      </dgm:prSet>
      <dgm:spPr/>
    </dgm:pt>
    <dgm:pt modelId="{CF936B23-8977-4FCB-A932-5547A1B3FF88}" type="pres">
      <dgm:prSet presAssocID="{D6679F51-A0F0-486F-8EE6-515BBFCEA7EC}" presName="negativeSpace" presStyleCnt="0"/>
      <dgm:spPr/>
    </dgm:pt>
    <dgm:pt modelId="{9D925CA0-513E-4E45-9FC9-2977D93FA311}" type="pres">
      <dgm:prSet presAssocID="{D6679F51-A0F0-486F-8EE6-515BBFCEA7EC}" presName="childText" presStyleLbl="conFgAcc1" presStyleIdx="0" presStyleCnt="8">
        <dgm:presLayoutVars>
          <dgm:bulletEnabled val="1"/>
        </dgm:presLayoutVars>
      </dgm:prSet>
      <dgm:spPr>
        <a:ln>
          <a:solidFill>
            <a:srgbClr val="A0B6A2"/>
          </a:solidFill>
        </a:ln>
      </dgm:spPr>
    </dgm:pt>
    <dgm:pt modelId="{38C65123-6035-446C-81CA-A969457F0401}" type="pres">
      <dgm:prSet presAssocID="{DCDB7CA2-F6E5-4269-849C-042DA2630637}" presName="spaceBetweenRectangles" presStyleCnt="0"/>
      <dgm:spPr/>
    </dgm:pt>
    <dgm:pt modelId="{DB46FD93-CD81-41E0-B447-52B73378ECB3}" type="pres">
      <dgm:prSet presAssocID="{381EF1F4-0F40-4D49-A656-6A54B8FB488D}" presName="parentLin" presStyleCnt="0"/>
      <dgm:spPr/>
    </dgm:pt>
    <dgm:pt modelId="{3B785DDA-B762-4585-A9EB-4646DF5D975B}" type="pres">
      <dgm:prSet presAssocID="{381EF1F4-0F40-4D49-A656-6A54B8FB488D}" presName="parentLeftMargin" presStyleLbl="node1" presStyleIdx="0" presStyleCnt="8"/>
      <dgm:spPr/>
    </dgm:pt>
    <dgm:pt modelId="{F3A197DE-2CCE-4F47-B5DF-C940CB0723BA}" type="pres">
      <dgm:prSet presAssocID="{381EF1F4-0F40-4D49-A656-6A54B8FB488D}" presName="parentText" presStyleLbl="node1" presStyleIdx="1" presStyleCnt="8">
        <dgm:presLayoutVars>
          <dgm:chMax val="0"/>
          <dgm:bulletEnabled val="1"/>
        </dgm:presLayoutVars>
      </dgm:prSet>
      <dgm:spPr/>
    </dgm:pt>
    <dgm:pt modelId="{6EE8217D-40EA-4A87-99ED-A4D327ECB9F7}" type="pres">
      <dgm:prSet presAssocID="{381EF1F4-0F40-4D49-A656-6A54B8FB488D}" presName="negativeSpace" presStyleCnt="0"/>
      <dgm:spPr/>
    </dgm:pt>
    <dgm:pt modelId="{52228BED-8765-45E4-9ADF-A8979CE8A5AA}" type="pres">
      <dgm:prSet presAssocID="{381EF1F4-0F40-4D49-A656-6A54B8FB488D}" presName="childText" presStyleLbl="conFgAcc1" presStyleIdx="1" presStyleCnt="8">
        <dgm:presLayoutVars>
          <dgm:bulletEnabled val="1"/>
        </dgm:presLayoutVars>
      </dgm:prSet>
      <dgm:spPr>
        <a:ln>
          <a:solidFill>
            <a:srgbClr val="A0B6A2"/>
          </a:solidFill>
        </a:ln>
      </dgm:spPr>
    </dgm:pt>
    <dgm:pt modelId="{7B4E5285-966A-44C1-B000-155127527D67}" type="pres">
      <dgm:prSet presAssocID="{1E2E3C3C-9994-461B-B8C7-1105D1574D6B}" presName="spaceBetweenRectangles" presStyleCnt="0"/>
      <dgm:spPr/>
    </dgm:pt>
    <dgm:pt modelId="{3905E277-6728-4F2B-9219-A2C9EEC3A584}" type="pres">
      <dgm:prSet presAssocID="{B3F3A7F9-C2FE-4D7E-BA42-48113B155D3D}" presName="parentLin" presStyleCnt="0"/>
      <dgm:spPr/>
    </dgm:pt>
    <dgm:pt modelId="{4BC72ED7-645C-4347-9AED-010C4FE92A8B}" type="pres">
      <dgm:prSet presAssocID="{B3F3A7F9-C2FE-4D7E-BA42-48113B155D3D}" presName="parentLeftMargin" presStyleLbl="node1" presStyleIdx="1" presStyleCnt="8"/>
      <dgm:spPr/>
    </dgm:pt>
    <dgm:pt modelId="{4B010200-BA98-4D5C-B66A-379753BA34BD}" type="pres">
      <dgm:prSet presAssocID="{B3F3A7F9-C2FE-4D7E-BA42-48113B155D3D}" presName="parentText" presStyleLbl="node1" presStyleIdx="2" presStyleCnt="8">
        <dgm:presLayoutVars>
          <dgm:chMax val="0"/>
          <dgm:bulletEnabled val="1"/>
        </dgm:presLayoutVars>
      </dgm:prSet>
      <dgm:spPr/>
    </dgm:pt>
    <dgm:pt modelId="{3BB79AAA-0701-4412-958A-BA042455E6DF}" type="pres">
      <dgm:prSet presAssocID="{B3F3A7F9-C2FE-4D7E-BA42-48113B155D3D}" presName="negativeSpace" presStyleCnt="0"/>
      <dgm:spPr/>
    </dgm:pt>
    <dgm:pt modelId="{6CAE4727-C939-42B0-9EFD-A3A7078B0E6F}" type="pres">
      <dgm:prSet presAssocID="{B3F3A7F9-C2FE-4D7E-BA42-48113B155D3D}" presName="childText" presStyleLbl="conFgAcc1" presStyleIdx="2" presStyleCnt="8">
        <dgm:presLayoutVars>
          <dgm:bulletEnabled val="1"/>
        </dgm:presLayoutVars>
      </dgm:prSet>
      <dgm:spPr>
        <a:ln>
          <a:solidFill>
            <a:srgbClr val="A0B6A2"/>
          </a:solidFill>
        </a:ln>
      </dgm:spPr>
    </dgm:pt>
    <dgm:pt modelId="{58147B39-1426-4B83-9F0F-EAC851F6CFEE}" type="pres">
      <dgm:prSet presAssocID="{F2F78A04-188A-4B34-9D20-9DD50E78F9C8}" presName="spaceBetweenRectangles" presStyleCnt="0"/>
      <dgm:spPr/>
    </dgm:pt>
    <dgm:pt modelId="{69F46E6E-D9F6-4359-9EE0-841FF04138F1}" type="pres">
      <dgm:prSet presAssocID="{E41533BC-1098-4E9E-8926-1EA075EAC209}" presName="parentLin" presStyleCnt="0"/>
      <dgm:spPr/>
    </dgm:pt>
    <dgm:pt modelId="{9BE8905D-7587-459B-B450-75C04DB5AFA8}" type="pres">
      <dgm:prSet presAssocID="{E41533BC-1098-4E9E-8926-1EA075EAC209}" presName="parentLeftMargin" presStyleLbl="node1" presStyleIdx="2" presStyleCnt="8"/>
      <dgm:spPr/>
    </dgm:pt>
    <dgm:pt modelId="{A1563445-615F-459F-B4C0-EB6360814A17}" type="pres">
      <dgm:prSet presAssocID="{E41533BC-1098-4E9E-8926-1EA075EAC209}" presName="parentText" presStyleLbl="node1" presStyleIdx="3" presStyleCnt="8">
        <dgm:presLayoutVars>
          <dgm:chMax val="0"/>
          <dgm:bulletEnabled val="1"/>
        </dgm:presLayoutVars>
      </dgm:prSet>
      <dgm:spPr/>
    </dgm:pt>
    <dgm:pt modelId="{D5137504-0023-49C2-8FDC-34FD8634F053}" type="pres">
      <dgm:prSet presAssocID="{E41533BC-1098-4E9E-8926-1EA075EAC209}" presName="negativeSpace" presStyleCnt="0"/>
      <dgm:spPr/>
    </dgm:pt>
    <dgm:pt modelId="{49AEA1B6-98FA-49B3-AEC6-83E37DB53CA9}" type="pres">
      <dgm:prSet presAssocID="{E41533BC-1098-4E9E-8926-1EA075EAC209}" presName="childText" presStyleLbl="conFgAcc1" presStyleIdx="3" presStyleCnt="8">
        <dgm:presLayoutVars>
          <dgm:bulletEnabled val="1"/>
        </dgm:presLayoutVars>
      </dgm:prSet>
      <dgm:spPr>
        <a:ln>
          <a:solidFill>
            <a:srgbClr val="A0B6A2"/>
          </a:solidFill>
        </a:ln>
      </dgm:spPr>
    </dgm:pt>
    <dgm:pt modelId="{AB4A3FBB-FC1A-4040-AF2D-A4F04D3A9BF5}" type="pres">
      <dgm:prSet presAssocID="{3447F63E-C512-45D0-94BA-61B0B521BFEA}" presName="spaceBetweenRectangles" presStyleCnt="0"/>
      <dgm:spPr/>
    </dgm:pt>
    <dgm:pt modelId="{BD006473-4E56-48B7-99EB-627952B3E93F}" type="pres">
      <dgm:prSet presAssocID="{C1885060-A1DF-4B26-A34E-948A2A0B2724}" presName="parentLin" presStyleCnt="0"/>
      <dgm:spPr/>
    </dgm:pt>
    <dgm:pt modelId="{AE8CE5B5-EC94-47C3-AB75-1404775F3B78}" type="pres">
      <dgm:prSet presAssocID="{C1885060-A1DF-4B26-A34E-948A2A0B2724}" presName="parentLeftMargin" presStyleLbl="node1" presStyleIdx="3" presStyleCnt="8"/>
      <dgm:spPr/>
    </dgm:pt>
    <dgm:pt modelId="{56212649-0C7F-4D91-A0E0-9BDCB0D02ABF}" type="pres">
      <dgm:prSet presAssocID="{C1885060-A1DF-4B26-A34E-948A2A0B2724}" presName="parentText" presStyleLbl="node1" presStyleIdx="4" presStyleCnt="8">
        <dgm:presLayoutVars>
          <dgm:chMax val="0"/>
          <dgm:bulletEnabled val="1"/>
        </dgm:presLayoutVars>
      </dgm:prSet>
      <dgm:spPr/>
    </dgm:pt>
    <dgm:pt modelId="{6038FFFB-313C-4933-B6AC-0FF25952F79B}" type="pres">
      <dgm:prSet presAssocID="{C1885060-A1DF-4B26-A34E-948A2A0B2724}" presName="negativeSpace" presStyleCnt="0"/>
      <dgm:spPr/>
    </dgm:pt>
    <dgm:pt modelId="{C32F6FA2-1B19-43DE-896B-6658215B794E}" type="pres">
      <dgm:prSet presAssocID="{C1885060-A1DF-4B26-A34E-948A2A0B2724}" presName="childText" presStyleLbl="conFgAcc1" presStyleIdx="4" presStyleCnt="8">
        <dgm:presLayoutVars>
          <dgm:bulletEnabled val="1"/>
        </dgm:presLayoutVars>
      </dgm:prSet>
      <dgm:spPr>
        <a:ln>
          <a:solidFill>
            <a:srgbClr val="A0B6A2"/>
          </a:solidFill>
        </a:ln>
      </dgm:spPr>
    </dgm:pt>
    <dgm:pt modelId="{5AE45BDA-8C17-4A7A-8FCA-81464B4141F6}" type="pres">
      <dgm:prSet presAssocID="{C3D1A19A-9985-499B-8E0C-1B11C847C183}" presName="spaceBetweenRectangles" presStyleCnt="0"/>
      <dgm:spPr/>
    </dgm:pt>
    <dgm:pt modelId="{A05A6C02-B449-4721-A43E-557FA9B7DA57}" type="pres">
      <dgm:prSet presAssocID="{CE25A50C-7F8A-432E-9B3C-D3659ABCA8C0}" presName="parentLin" presStyleCnt="0"/>
      <dgm:spPr/>
    </dgm:pt>
    <dgm:pt modelId="{96E108E2-E2AF-435D-8EED-F09BA222B3F4}" type="pres">
      <dgm:prSet presAssocID="{CE25A50C-7F8A-432E-9B3C-D3659ABCA8C0}" presName="parentLeftMargin" presStyleLbl="node1" presStyleIdx="4" presStyleCnt="8"/>
      <dgm:spPr/>
    </dgm:pt>
    <dgm:pt modelId="{B69C8337-D4DB-46D3-8B94-1280BF1F8A4C}" type="pres">
      <dgm:prSet presAssocID="{CE25A50C-7F8A-432E-9B3C-D3659ABCA8C0}" presName="parentText" presStyleLbl="node1" presStyleIdx="5" presStyleCnt="8">
        <dgm:presLayoutVars>
          <dgm:chMax val="0"/>
          <dgm:bulletEnabled val="1"/>
        </dgm:presLayoutVars>
      </dgm:prSet>
      <dgm:spPr/>
    </dgm:pt>
    <dgm:pt modelId="{1E9FC119-9034-4428-9A06-E479993B986A}" type="pres">
      <dgm:prSet presAssocID="{CE25A50C-7F8A-432E-9B3C-D3659ABCA8C0}" presName="negativeSpace" presStyleCnt="0"/>
      <dgm:spPr/>
    </dgm:pt>
    <dgm:pt modelId="{0A8EE09F-FD92-4A68-8354-E30255F7FF7C}" type="pres">
      <dgm:prSet presAssocID="{CE25A50C-7F8A-432E-9B3C-D3659ABCA8C0}" presName="childText" presStyleLbl="conFgAcc1" presStyleIdx="5" presStyleCnt="8">
        <dgm:presLayoutVars>
          <dgm:bulletEnabled val="1"/>
        </dgm:presLayoutVars>
      </dgm:prSet>
      <dgm:spPr>
        <a:ln>
          <a:solidFill>
            <a:srgbClr val="A0B6A2"/>
          </a:solidFill>
        </a:ln>
      </dgm:spPr>
    </dgm:pt>
    <dgm:pt modelId="{F73AD095-60D4-4C33-9969-965AE7B14024}" type="pres">
      <dgm:prSet presAssocID="{9FC5E507-9FC8-4CB3-9F9C-D7F266EE8085}" presName="spaceBetweenRectangles" presStyleCnt="0"/>
      <dgm:spPr/>
    </dgm:pt>
    <dgm:pt modelId="{9803F729-263C-4AF1-95E6-835362B5D651}" type="pres">
      <dgm:prSet presAssocID="{2B474963-0B0F-4AE9-A4D3-BAB5886B138A}" presName="parentLin" presStyleCnt="0"/>
      <dgm:spPr/>
    </dgm:pt>
    <dgm:pt modelId="{B04FFA7C-8F04-4AC6-A51A-D785095A3E6C}" type="pres">
      <dgm:prSet presAssocID="{2B474963-0B0F-4AE9-A4D3-BAB5886B138A}" presName="parentLeftMargin" presStyleLbl="node1" presStyleIdx="5" presStyleCnt="8"/>
      <dgm:spPr/>
    </dgm:pt>
    <dgm:pt modelId="{AD34044F-9E56-4836-81A4-7262BBDF457D}" type="pres">
      <dgm:prSet presAssocID="{2B474963-0B0F-4AE9-A4D3-BAB5886B138A}" presName="parentText" presStyleLbl="node1" presStyleIdx="6" presStyleCnt="8">
        <dgm:presLayoutVars>
          <dgm:chMax val="0"/>
          <dgm:bulletEnabled val="1"/>
        </dgm:presLayoutVars>
      </dgm:prSet>
      <dgm:spPr/>
    </dgm:pt>
    <dgm:pt modelId="{4E8FF91F-C431-44F7-A410-9F64E4DF6970}" type="pres">
      <dgm:prSet presAssocID="{2B474963-0B0F-4AE9-A4D3-BAB5886B138A}" presName="negativeSpace" presStyleCnt="0"/>
      <dgm:spPr/>
    </dgm:pt>
    <dgm:pt modelId="{9232AB91-6C7F-4605-8070-197ECF09C9B3}" type="pres">
      <dgm:prSet presAssocID="{2B474963-0B0F-4AE9-A4D3-BAB5886B138A}" presName="childText" presStyleLbl="conFgAcc1" presStyleIdx="6" presStyleCnt="8">
        <dgm:presLayoutVars>
          <dgm:bulletEnabled val="1"/>
        </dgm:presLayoutVars>
      </dgm:prSet>
      <dgm:spPr>
        <a:ln>
          <a:solidFill>
            <a:srgbClr val="A0B6A2"/>
          </a:solidFill>
        </a:ln>
      </dgm:spPr>
    </dgm:pt>
    <dgm:pt modelId="{208831A9-CDC9-4B6B-BA34-CF7628E83FC4}" type="pres">
      <dgm:prSet presAssocID="{DF3620AD-82FD-4484-86B9-A20672B30DEC}" presName="spaceBetweenRectangles" presStyleCnt="0"/>
      <dgm:spPr/>
    </dgm:pt>
    <dgm:pt modelId="{73474FFD-7C87-4E95-AAF0-36265D962AE5}" type="pres">
      <dgm:prSet presAssocID="{3BEF0EE2-B243-4096-B977-E7F7D1726621}" presName="parentLin" presStyleCnt="0"/>
      <dgm:spPr/>
    </dgm:pt>
    <dgm:pt modelId="{D8FF5D0D-4937-4441-BBEA-4A99A7ABA01F}" type="pres">
      <dgm:prSet presAssocID="{3BEF0EE2-B243-4096-B977-E7F7D1726621}" presName="parentLeftMargin" presStyleLbl="node1" presStyleIdx="6" presStyleCnt="8"/>
      <dgm:spPr/>
    </dgm:pt>
    <dgm:pt modelId="{D99F7D2A-C08E-4B43-93AE-FBF53ECAFE0D}" type="pres">
      <dgm:prSet presAssocID="{3BEF0EE2-B243-4096-B977-E7F7D1726621}" presName="parentText" presStyleLbl="node1" presStyleIdx="7" presStyleCnt="8">
        <dgm:presLayoutVars>
          <dgm:chMax val="0"/>
          <dgm:bulletEnabled val="1"/>
        </dgm:presLayoutVars>
      </dgm:prSet>
      <dgm:spPr/>
    </dgm:pt>
    <dgm:pt modelId="{7EDC52CB-5AAC-4B51-B5AE-115DC7488862}" type="pres">
      <dgm:prSet presAssocID="{3BEF0EE2-B243-4096-B977-E7F7D1726621}" presName="negativeSpace" presStyleCnt="0"/>
      <dgm:spPr/>
    </dgm:pt>
    <dgm:pt modelId="{D680912C-315E-430D-93AE-9BD2EB2C8A5C}" type="pres">
      <dgm:prSet presAssocID="{3BEF0EE2-B243-4096-B977-E7F7D1726621}" presName="childText" presStyleLbl="conFgAcc1" presStyleIdx="7" presStyleCnt="8">
        <dgm:presLayoutVars>
          <dgm:bulletEnabled val="1"/>
        </dgm:presLayoutVars>
      </dgm:prSet>
      <dgm:spPr>
        <a:ln>
          <a:solidFill>
            <a:srgbClr val="A0B6A2"/>
          </a:solidFill>
        </a:ln>
      </dgm:spPr>
    </dgm:pt>
  </dgm:ptLst>
  <dgm:cxnLst>
    <dgm:cxn modelId="{CAC9DB04-5334-44D5-B75B-A35F71498C3C}" type="presOf" srcId="{CE25A50C-7F8A-432E-9B3C-D3659ABCA8C0}" destId="{96E108E2-E2AF-435D-8EED-F09BA222B3F4}" srcOrd="0" destOrd="0" presId="urn:microsoft.com/office/officeart/2005/8/layout/list1"/>
    <dgm:cxn modelId="{D53D0712-8867-4883-979F-2644ADF88866}" type="presOf" srcId="{2B474963-0B0F-4AE9-A4D3-BAB5886B138A}" destId="{B04FFA7C-8F04-4AC6-A51A-D785095A3E6C}" srcOrd="0" destOrd="0" presId="urn:microsoft.com/office/officeart/2005/8/layout/list1"/>
    <dgm:cxn modelId="{B259C318-11F2-42AD-BA3F-267B25B34C82}" srcId="{6552B6DF-ED91-4ED2-964F-7C947B7D80B3}" destId="{C1885060-A1DF-4B26-A34E-948A2A0B2724}" srcOrd="4" destOrd="0" parTransId="{8343D55B-C579-453B-8E6F-4DF19693FF84}" sibTransId="{C3D1A19A-9985-499B-8E0C-1B11C847C183}"/>
    <dgm:cxn modelId="{A8744825-E75B-4F92-B581-30B54D0623CF}" srcId="{6552B6DF-ED91-4ED2-964F-7C947B7D80B3}" destId="{381EF1F4-0F40-4D49-A656-6A54B8FB488D}" srcOrd="1" destOrd="0" parTransId="{7AEB814E-09DF-4B72-9114-B46C5A2E80E6}" sibTransId="{1E2E3C3C-9994-461B-B8C7-1105D1574D6B}"/>
    <dgm:cxn modelId="{A741F227-35D6-444C-9102-372B1D341FFC}" srcId="{6552B6DF-ED91-4ED2-964F-7C947B7D80B3}" destId="{B3F3A7F9-C2FE-4D7E-BA42-48113B155D3D}" srcOrd="2" destOrd="0" parTransId="{E3EB79E1-5C97-4A07-B688-01514775161E}" sibTransId="{F2F78A04-188A-4B34-9D20-9DD50E78F9C8}"/>
    <dgm:cxn modelId="{3357152C-749A-4B9C-AA67-7544A7C3DE36}" type="presOf" srcId="{6552B6DF-ED91-4ED2-964F-7C947B7D80B3}" destId="{563BC173-A7E4-4619-9B35-510DC9C2A289}" srcOrd="0" destOrd="0" presId="urn:microsoft.com/office/officeart/2005/8/layout/list1"/>
    <dgm:cxn modelId="{1E6ACE46-238D-4DB4-A696-4A20C8477264}" type="presOf" srcId="{E41533BC-1098-4E9E-8926-1EA075EAC209}" destId="{9BE8905D-7587-459B-B450-75C04DB5AFA8}" srcOrd="0" destOrd="0" presId="urn:microsoft.com/office/officeart/2005/8/layout/list1"/>
    <dgm:cxn modelId="{128C7F6B-55F4-46E3-B9F5-5465CB148BB3}" type="presOf" srcId="{C1885060-A1DF-4B26-A34E-948A2A0B2724}" destId="{AE8CE5B5-EC94-47C3-AB75-1404775F3B78}" srcOrd="0" destOrd="0" presId="urn:microsoft.com/office/officeart/2005/8/layout/list1"/>
    <dgm:cxn modelId="{7E06434D-7808-45C2-9FF8-B03D3EC305AE}" type="presOf" srcId="{B3F3A7F9-C2FE-4D7E-BA42-48113B155D3D}" destId="{4BC72ED7-645C-4347-9AED-010C4FE92A8B}" srcOrd="0" destOrd="0" presId="urn:microsoft.com/office/officeart/2005/8/layout/list1"/>
    <dgm:cxn modelId="{8A7DD64D-1834-4B8C-8B67-747090BE7B8D}" srcId="{6552B6DF-ED91-4ED2-964F-7C947B7D80B3}" destId="{2B474963-0B0F-4AE9-A4D3-BAB5886B138A}" srcOrd="6" destOrd="0" parTransId="{538C91E7-E23A-4911-B377-702B0A6EDED0}" sibTransId="{DF3620AD-82FD-4484-86B9-A20672B30DEC}"/>
    <dgm:cxn modelId="{FDD7EB54-8F3D-46FC-A2F9-C17AD28BD47B}" type="presOf" srcId="{D6679F51-A0F0-486F-8EE6-515BBFCEA7EC}" destId="{43A83A65-133B-47CD-A8DC-6904965C1863}" srcOrd="0" destOrd="0" presId="urn:microsoft.com/office/officeart/2005/8/layout/list1"/>
    <dgm:cxn modelId="{CEB50384-6A57-4C08-8063-01D1ADE066A2}" srcId="{6552B6DF-ED91-4ED2-964F-7C947B7D80B3}" destId="{E41533BC-1098-4E9E-8926-1EA075EAC209}" srcOrd="3" destOrd="0" parTransId="{5DA9D7F1-3A58-49D6-BD92-9CFD26326B22}" sibTransId="{3447F63E-C512-45D0-94BA-61B0B521BFEA}"/>
    <dgm:cxn modelId="{49B81B86-13C2-4E78-8F85-795569C2D2DB}" type="presOf" srcId="{CE25A50C-7F8A-432E-9B3C-D3659ABCA8C0}" destId="{B69C8337-D4DB-46D3-8B94-1280BF1F8A4C}" srcOrd="1" destOrd="0" presId="urn:microsoft.com/office/officeart/2005/8/layout/list1"/>
    <dgm:cxn modelId="{AE122B86-041C-4012-B494-EEC31CB08994}" type="presOf" srcId="{E41533BC-1098-4E9E-8926-1EA075EAC209}" destId="{A1563445-615F-459F-B4C0-EB6360814A17}" srcOrd="1" destOrd="0" presId="urn:microsoft.com/office/officeart/2005/8/layout/list1"/>
    <dgm:cxn modelId="{E915F093-2CC2-4B37-A2B4-6BB9E10CD299}" type="presOf" srcId="{381EF1F4-0F40-4D49-A656-6A54B8FB488D}" destId="{3B785DDA-B762-4585-A9EB-4646DF5D975B}" srcOrd="0" destOrd="0" presId="urn:microsoft.com/office/officeart/2005/8/layout/list1"/>
    <dgm:cxn modelId="{4621C49A-F747-4528-B253-6AE07151F3F1}" type="presOf" srcId="{B3F3A7F9-C2FE-4D7E-BA42-48113B155D3D}" destId="{4B010200-BA98-4D5C-B66A-379753BA34BD}" srcOrd="1" destOrd="0" presId="urn:microsoft.com/office/officeart/2005/8/layout/list1"/>
    <dgm:cxn modelId="{4DD8779F-B7D7-45F1-9E34-61E92D4CF42B}" type="presOf" srcId="{3BEF0EE2-B243-4096-B977-E7F7D1726621}" destId="{D99F7D2A-C08E-4B43-93AE-FBF53ECAFE0D}" srcOrd="1" destOrd="0" presId="urn:microsoft.com/office/officeart/2005/8/layout/list1"/>
    <dgm:cxn modelId="{A2625EC5-5B22-409A-AD86-B89A27F59083}" type="presOf" srcId="{3BEF0EE2-B243-4096-B977-E7F7D1726621}" destId="{D8FF5D0D-4937-4441-BBEA-4A99A7ABA01F}" srcOrd="0" destOrd="0" presId="urn:microsoft.com/office/officeart/2005/8/layout/list1"/>
    <dgm:cxn modelId="{C967CEC8-381E-404E-81D6-DCE5454D2074}" srcId="{6552B6DF-ED91-4ED2-964F-7C947B7D80B3}" destId="{3BEF0EE2-B243-4096-B977-E7F7D1726621}" srcOrd="7" destOrd="0" parTransId="{49BC93FE-65C4-4AC3-BB03-E531F425B01D}" sibTransId="{041A5933-F6D7-4461-8DB9-94E4B38528D4}"/>
    <dgm:cxn modelId="{8E325DCB-AD48-4A90-930A-F2649FDCF4D6}" srcId="{6552B6DF-ED91-4ED2-964F-7C947B7D80B3}" destId="{D6679F51-A0F0-486F-8EE6-515BBFCEA7EC}" srcOrd="0" destOrd="0" parTransId="{2655173B-C377-4D88-9CF9-8AB33F87B233}" sibTransId="{DCDB7CA2-F6E5-4269-849C-042DA2630637}"/>
    <dgm:cxn modelId="{D72C05D9-FB54-4933-AA96-3A6FFF903648}" type="presOf" srcId="{381EF1F4-0F40-4D49-A656-6A54B8FB488D}" destId="{F3A197DE-2CCE-4F47-B5DF-C940CB0723BA}" srcOrd="1" destOrd="0" presId="urn:microsoft.com/office/officeart/2005/8/layout/list1"/>
    <dgm:cxn modelId="{F20A77DE-3F07-4A1F-A090-28B0871062E7}" type="presOf" srcId="{2B474963-0B0F-4AE9-A4D3-BAB5886B138A}" destId="{AD34044F-9E56-4836-81A4-7262BBDF457D}" srcOrd="1" destOrd="0" presId="urn:microsoft.com/office/officeart/2005/8/layout/list1"/>
    <dgm:cxn modelId="{8CDF76EE-DA43-4CA9-BB0E-BBD95126E7BD}" srcId="{6552B6DF-ED91-4ED2-964F-7C947B7D80B3}" destId="{CE25A50C-7F8A-432E-9B3C-D3659ABCA8C0}" srcOrd="5" destOrd="0" parTransId="{94AE7011-0607-4F10-AF73-D24B76970276}" sibTransId="{9FC5E507-9FC8-4CB3-9F9C-D7F266EE8085}"/>
    <dgm:cxn modelId="{A7821EF1-0A1D-4FE1-AD47-078DF58B523F}" type="presOf" srcId="{D6679F51-A0F0-486F-8EE6-515BBFCEA7EC}" destId="{D2F013B8-B6B7-4A20-B650-C5B3F8EA4F5B}" srcOrd="1" destOrd="0" presId="urn:microsoft.com/office/officeart/2005/8/layout/list1"/>
    <dgm:cxn modelId="{D8EC53F4-DBD7-4D74-8F7C-A77B6A3EF2C2}" type="presOf" srcId="{C1885060-A1DF-4B26-A34E-948A2A0B2724}" destId="{56212649-0C7F-4D91-A0E0-9BDCB0D02ABF}" srcOrd="1" destOrd="0" presId="urn:microsoft.com/office/officeart/2005/8/layout/list1"/>
    <dgm:cxn modelId="{C470DAE1-2A31-4BFC-8E1C-60C67B28C900}" type="presParOf" srcId="{563BC173-A7E4-4619-9B35-510DC9C2A289}" destId="{2CC966C2-F81D-4DD5-8C67-CCF47055F164}" srcOrd="0" destOrd="0" presId="urn:microsoft.com/office/officeart/2005/8/layout/list1"/>
    <dgm:cxn modelId="{E46AB880-9A84-421D-B94C-A2A3636D9619}" type="presParOf" srcId="{2CC966C2-F81D-4DD5-8C67-CCF47055F164}" destId="{43A83A65-133B-47CD-A8DC-6904965C1863}" srcOrd="0" destOrd="0" presId="urn:microsoft.com/office/officeart/2005/8/layout/list1"/>
    <dgm:cxn modelId="{22385EC8-58FF-463B-BD28-D43E5A036AD9}" type="presParOf" srcId="{2CC966C2-F81D-4DD5-8C67-CCF47055F164}" destId="{D2F013B8-B6B7-4A20-B650-C5B3F8EA4F5B}" srcOrd="1" destOrd="0" presId="urn:microsoft.com/office/officeart/2005/8/layout/list1"/>
    <dgm:cxn modelId="{FF2235AB-2302-4E8D-8230-2076EEC24F75}" type="presParOf" srcId="{563BC173-A7E4-4619-9B35-510DC9C2A289}" destId="{CF936B23-8977-4FCB-A932-5547A1B3FF88}" srcOrd="1" destOrd="0" presId="urn:microsoft.com/office/officeart/2005/8/layout/list1"/>
    <dgm:cxn modelId="{3E985384-BDDA-467E-89C5-0BD449D3286F}" type="presParOf" srcId="{563BC173-A7E4-4619-9B35-510DC9C2A289}" destId="{9D925CA0-513E-4E45-9FC9-2977D93FA311}" srcOrd="2" destOrd="0" presId="urn:microsoft.com/office/officeart/2005/8/layout/list1"/>
    <dgm:cxn modelId="{2EE8D082-BC17-4B29-AB5D-BE3EEF004A70}" type="presParOf" srcId="{563BC173-A7E4-4619-9B35-510DC9C2A289}" destId="{38C65123-6035-446C-81CA-A969457F0401}" srcOrd="3" destOrd="0" presId="urn:microsoft.com/office/officeart/2005/8/layout/list1"/>
    <dgm:cxn modelId="{F87DAF94-D6B2-40A0-BAE4-0EEFC7E21BF4}" type="presParOf" srcId="{563BC173-A7E4-4619-9B35-510DC9C2A289}" destId="{DB46FD93-CD81-41E0-B447-52B73378ECB3}" srcOrd="4" destOrd="0" presId="urn:microsoft.com/office/officeart/2005/8/layout/list1"/>
    <dgm:cxn modelId="{11D7812D-70F3-4E57-8439-90FB6CD3DC11}" type="presParOf" srcId="{DB46FD93-CD81-41E0-B447-52B73378ECB3}" destId="{3B785DDA-B762-4585-A9EB-4646DF5D975B}" srcOrd="0" destOrd="0" presId="urn:microsoft.com/office/officeart/2005/8/layout/list1"/>
    <dgm:cxn modelId="{6A6C666A-A9F6-4C7E-BA81-153153BF40F7}" type="presParOf" srcId="{DB46FD93-CD81-41E0-B447-52B73378ECB3}" destId="{F3A197DE-2CCE-4F47-B5DF-C940CB0723BA}" srcOrd="1" destOrd="0" presId="urn:microsoft.com/office/officeart/2005/8/layout/list1"/>
    <dgm:cxn modelId="{9E1597C6-CFBA-413C-A23E-7C854FE6340C}" type="presParOf" srcId="{563BC173-A7E4-4619-9B35-510DC9C2A289}" destId="{6EE8217D-40EA-4A87-99ED-A4D327ECB9F7}" srcOrd="5" destOrd="0" presId="urn:microsoft.com/office/officeart/2005/8/layout/list1"/>
    <dgm:cxn modelId="{07295826-F970-4286-B13A-9E5F54B13992}" type="presParOf" srcId="{563BC173-A7E4-4619-9B35-510DC9C2A289}" destId="{52228BED-8765-45E4-9ADF-A8979CE8A5AA}" srcOrd="6" destOrd="0" presId="urn:microsoft.com/office/officeart/2005/8/layout/list1"/>
    <dgm:cxn modelId="{7DEB2359-2A11-4FA4-8D62-53DC2CA7F9EA}" type="presParOf" srcId="{563BC173-A7E4-4619-9B35-510DC9C2A289}" destId="{7B4E5285-966A-44C1-B000-155127527D67}" srcOrd="7" destOrd="0" presId="urn:microsoft.com/office/officeart/2005/8/layout/list1"/>
    <dgm:cxn modelId="{69284346-BC9D-40AF-8164-632202179ADA}" type="presParOf" srcId="{563BC173-A7E4-4619-9B35-510DC9C2A289}" destId="{3905E277-6728-4F2B-9219-A2C9EEC3A584}" srcOrd="8" destOrd="0" presId="urn:microsoft.com/office/officeart/2005/8/layout/list1"/>
    <dgm:cxn modelId="{F0E341B2-0933-4C3F-A5C3-8A31AC9889E1}" type="presParOf" srcId="{3905E277-6728-4F2B-9219-A2C9EEC3A584}" destId="{4BC72ED7-645C-4347-9AED-010C4FE92A8B}" srcOrd="0" destOrd="0" presId="urn:microsoft.com/office/officeart/2005/8/layout/list1"/>
    <dgm:cxn modelId="{0DB7B57E-7C17-4A51-962A-F2989D6ADE6D}" type="presParOf" srcId="{3905E277-6728-4F2B-9219-A2C9EEC3A584}" destId="{4B010200-BA98-4D5C-B66A-379753BA34BD}" srcOrd="1" destOrd="0" presId="urn:microsoft.com/office/officeart/2005/8/layout/list1"/>
    <dgm:cxn modelId="{0CDEBFCF-2192-486D-8E9C-4257D0B7692B}" type="presParOf" srcId="{563BC173-A7E4-4619-9B35-510DC9C2A289}" destId="{3BB79AAA-0701-4412-958A-BA042455E6DF}" srcOrd="9" destOrd="0" presId="urn:microsoft.com/office/officeart/2005/8/layout/list1"/>
    <dgm:cxn modelId="{06B202DF-2086-40E9-A0D7-0C76C30B5215}" type="presParOf" srcId="{563BC173-A7E4-4619-9B35-510DC9C2A289}" destId="{6CAE4727-C939-42B0-9EFD-A3A7078B0E6F}" srcOrd="10" destOrd="0" presId="urn:microsoft.com/office/officeart/2005/8/layout/list1"/>
    <dgm:cxn modelId="{7454FB64-93C4-4565-9CB5-695D87B0798F}" type="presParOf" srcId="{563BC173-A7E4-4619-9B35-510DC9C2A289}" destId="{58147B39-1426-4B83-9F0F-EAC851F6CFEE}" srcOrd="11" destOrd="0" presId="urn:microsoft.com/office/officeart/2005/8/layout/list1"/>
    <dgm:cxn modelId="{DF299CD2-B8A7-4AEF-902D-3C824D245F39}" type="presParOf" srcId="{563BC173-A7E4-4619-9B35-510DC9C2A289}" destId="{69F46E6E-D9F6-4359-9EE0-841FF04138F1}" srcOrd="12" destOrd="0" presId="urn:microsoft.com/office/officeart/2005/8/layout/list1"/>
    <dgm:cxn modelId="{68EE24F2-C5CC-4EEC-B643-09D3002924BC}" type="presParOf" srcId="{69F46E6E-D9F6-4359-9EE0-841FF04138F1}" destId="{9BE8905D-7587-459B-B450-75C04DB5AFA8}" srcOrd="0" destOrd="0" presId="urn:microsoft.com/office/officeart/2005/8/layout/list1"/>
    <dgm:cxn modelId="{A306AC1E-0FD8-45EF-A9D4-7686BE5F6765}" type="presParOf" srcId="{69F46E6E-D9F6-4359-9EE0-841FF04138F1}" destId="{A1563445-615F-459F-B4C0-EB6360814A17}" srcOrd="1" destOrd="0" presId="urn:microsoft.com/office/officeart/2005/8/layout/list1"/>
    <dgm:cxn modelId="{9CEE9AB9-30BC-449D-B010-4597B902B161}" type="presParOf" srcId="{563BC173-A7E4-4619-9B35-510DC9C2A289}" destId="{D5137504-0023-49C2-8FDC-34FD8634F053}" srcOrd="13" destOrd="0" presId="urn:microsoft.com/office/officeart/2005/8/layout/list1"/>
    <dgm:cxn modelId="{40D679A7-64D0-425B-AA20-4801F4FC6F1E}" type="presParOf" srcId="{563BC173-A7E4-4619-9B35-510DC9C2A289}" destId="{49AEA1B6-98FA-49B3-AEC6-83E37DB53CA9}" srcOrd="14" destOrd="0" presId="urn:microsoft.com/office/officeart/2005/8/layout/list1"/>
    <dgm:cxn modelId="{2D712E0A-487C-4445-ACDF-DF6AA5402DA4}" type="presParOf" srcId="{563BC173-A7E4-4619-9B35-510DC9C2A289}" destId="{AB4A3FBB-FC1A-4040-AF2D-A4F04D3A9BF5}" srcOrd="15" destOrd="0" presId="urn:microsoft.com/office/officeart/2005/8/layout/list1"/>
    <dgm:cxn modelId="{5D6FF749-1564-414E-85B1-FD96440F23F9}" type="presParOf" srcId="{563BC173-A7E4-4619-9B35-510DC9C2A289}" destId="{BD006473-4E56-48B7-99EB-627952B3E93F}" srcOrd="16" destOrd="0" presId="urn:microsoft.com/office/officeart/2005/8/layout/list1"/>
    <dgm:cxn modelId="{2DC09645-0008-4411-8749-77A868251AAF}" type="presParOf" srcId="{BD006473-4E56-48B7-99EB-627952B3E93F}" destId="{AE8CE5B5-EC94-47C3-AB75-1404775F3B78}" srcOrd="0" destOrd="0" presId="urn:microsoft.com/office/officeart/2005/8/layout/list1"/>
    <dgm:cxn modelId="{705A209E-7558-4101-A732-4A926919A4D3}" type="presParOf" srcId="{BD006473-4E56-48B7-99EB-627952B3E93F}" destId="{56212649-0C7F-4D91-A0E0-9BDCB0D02ABF}" srcOrd="1" destOrd="0" presId="urn:microsoft.com/office/officeart/2005/8/layout/list1"/>
    <dgm:cxn modelId="{D564D259-9B16-4DAC-AA1C-CD36245CD196}" type="presParOf" srcId="{563BC173-A7E4-4619-9B35-510DC9C2A289}" destId="{6038FFFB-313C-4933-B6AC-0FF25952F79B}" srcOrd="17" destOrd="0" presId="urn:microsoft.com/office/officeart/2005/8/layout/list1"/>
    <dgm:cxn modelId="{A062455E-B2ED-48A2-9CEF-E2E6EFEE2E2F}" type="presParOf" srcId="{563BC173-A7E4-4619-9B35-510DC9C2A289}" destId="{C32F6FA2-1B19-43DE-896B-6658215B794E}" srcOrd="18" destOrd="0" presId="urn:microsoft.com/office/officeart/2005/8/layout/list1"/>
    <dgm:cxn modelId="{6D3DD967-96D7-4132-AA78-459FFA90BD4A}" type="presParOf" srcId="{563BC173-A7E4-4619-9B35-510DC9C2A289}" destId="{5AE45BDA-8C17-4A7A-8FCA-81464B4141F6}" srcOrd="19" destOrd="0" presId="urn:microsoft.com/office/officeart/2005/8/layout/list1"/>
    <dgm:cxn modelId="{1D69E749-8A61-47C0-8E9B-77BA4CA27879}" type="presParOf" srcId="{563BC173-A7E4-4619-9B35-510DC9C2A289}" destId="{A05A6C02-B449-4721-A43E-557FA9B7DA57}" srcOrd="20" destOrd="0" presId="urn:microsoft.com/office/officeart/2005/8/layout/list1"/>
    <dgm:cxn modelId="{723945A5-5326-4D18-88FB-37280EE56A74}" type="presParOf" srcId="{A05A6C02-B449-4721-A43E-557FA9B7DA57}" destId="{96E108E2-E2AF-435D-8EED-F09BA222B3F4}" srcOrd="0" destOrd="0" presId="urn:microsoft.com/office/officeart/2005/8/layout/list1"/>
    <dgm:cxn modelId="{497F8352-4B3B-4AED-8DF4-CCE5CB2696A1}" type="presParOf" srcId="{A05A6C02-B449-4721-A43E-557FA9B7DA57}" destId="{B69C8337-D4DB-46D3-8B94-1280BF1F8A4C}" srcOrd="1" destOrd="0" presId="urn:microsoft.com/office/officeart/2005/8/layout/list1"/>
    <dgm:cxn modelId="{28E512CC-C371-48A0-ADE5-EBFB085B819E}" type="presParOf" srcId="{563BC173-A7E4-4619-9B35-510DC9C2A289}" destId="{1E9FC119-9034-4428-9A06-E479993B986A}" srcOrd="21" destOrd="0" presId="urn:microsoft.com/office/officeart/2005/8/layout/list1"/>
    <dgm:cxn modelId="{9474B6B0-EA4B-4D2F-A6EE-76B3C869138F}" type="presParOf" srcId="{563BC173-A7E4-4619-9B35-510DC9C2A289}" destId="{0A8EE09F-FD92-4A68-8354-E30255F7FF7C}" srcOrd="22" destOrd="0" presId="urn:microsoft.com/office/officeart/2005/8/layout/list1"/>
    <dgm:cxn modelId="{24610F9A-A0ED-4980-AA23-7C8DBD0E675A}" type="presParOf" srcId="{563BC173-A7E4-4619-9B35-510DC9C2A289}" destId="{F73AD095-60D4-4C33-9969-965AE7B14024}" srcOrd="23" destOrd="0" presId="urn:microsoft.com/office/officeart/2005/8/layout/list1"/>
    <dgm:cxn modelId="{0BD6C2B1-5752-41B1-A857-13E7F95C145D}" type="presParOf" srcId="{563BC173-A7E4-4619-9B35-510DC9C2A289}" destId="{9803F729-263C-4AF1-95E6-835362B5D651}" srcOrd="24" destOrd="0" presId="urn:microsoft.com/office/officeart/2005/8/layout/list1"/>
    <dgm:cxn modelId="{F7AE842A-9560-4E19-9DCA-2828A15FFEE4}" type="presParOf" srcId="{9803F729-263C-4AF1-95E6-835362B5D651}" destId="{B04FFA7C-8F04-4AC6-A51A-D785095A3E6C}" srcOrd="0" destOrd="0" presId="urn:microsoft.com/office/officeart/2005/8/layout/list1"/>
    <dgm:cxn modelId="{785E6385-55EE-4BC9-A714-F944F16A7A59}" type="presParOf" srcId="{9803F729-263C-4AF1-95E6-835362B5D651}" destId="{AD34044F-9E56-4836-81A4-7262BBDF457D}" srcOrd="1" destOrd="0" presId="urn:microsoft.com/office/officeart/2005/8/layout/list1"/>
    <dgm:cxn modelId="{ED30C45C-B069-4C62-97D5-8558ADBBAA16}" type="presParOf" srcId="{563BC173-A7E4-4619-9B35-510DC9C2A289}" destId="{4E8FF91F-C431-44F7-A410-9F64E4DF6970}" srcOrd="25" destOrd="0" presId="urn:microsoft.com/office/officeart/2005/8/layout/list1"/>
    <dgm:cxn modelId="{78B98BC9-A968-457D-A6D6-3071389F4AAF}" type="presParOf" srcId="{563BC173-A7E4-4619-9B35-510DC9C2A289}" destId="{9232AB91-6C7F-4605-8070-197ECF09C9B3}" srcOrd="26" destOrd="0" presId="urn:microsoft.com/office/officeart/2005/8/layout/list1"/>
    <dgm:cxn modelId="{3FA41820-976D-45AA-8436-4A36DEED8F6A}" type="presParOf" srcId="{563BC173-A7E4-4619-9B35-510DC9C2A289}" destId="{208831A9-CDC9-4B6B-BA34-CF7628E83FC4}" srcOrd="27" destOrd="0" presId="urn:microsoft.com/office/officeart/2005/8/layout/list1"/>
    <dgm:cxn modelId="{30916BD2-0531-43BD-8C20-DD30CD915D21}" type="presParOf" srcId="{563BC173-A7E4-4619-9B35-510DC9C2A289}" destId="{73474FFD-7C87-4E95-AAF0-36265D962AE5}" srcOrd="28" destOrd="0" presId="urn:microsoft.com/office/officeart/2005/8/layout/list1"/>
    <dgm:cxn modelId="{4415D9A7-E42C-4EC4-A61C-C5BF24073B4D}" type="presParOf" srcId="{73474FFD-7C87-4E95-AAF0-36265D962AE5}" destId="{D8FF5D0D-4937-4441-BBEA-4A99A7ABA01F}" srcOrd="0" destOrd="0" presId="urn:microsoft.com/office/officeart/2005/8/layout/list1"/>
    <dgm:cxn modelId="{E102E97A-6ED2-46A3-AC0C-847BDBD1FF84}" type="presParOf" srcId="{73474FFD-7C87-4E95-AAF0-36265D962AE5}" destId="{D99F7D2A-C08E-4B43-93AE-FBF53ECAFE0D}" srcOrd="1" destOrd="0" presId="urn:microsoft.com/office/officeart/2005/8/layout/list1"/>
    <dgm:cxn modelId="{3C3BA6DC-7D36-4B64-BCF1-E84A3A8420D9}" type="presParOf" srcId="{563BC173-A7E4-4619-9B35-510DC9C2A289}" destId="{7EDC52CB-5AAC-4B51-B5AE-115DC7488862}" srcOrd="29" destOrd="0" presId="urn:microsoft.com/office/officeart/2005/8/layout/list1"/>
    <dgm:cxn modelId="{287F4F06-24C3-4F2B-9C70-C8FEFF1E5CAA}" type="presParOf" srcId="{563BC173-A7E4-4619-9B35-510DC9C2A289}" destId="{D680912C-315E-430D-93AE-9BD2EB2C8A5C}" srcOrd="3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6552B6DF-ED91-4ED2-964F-7C947B7D80B3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6679F51-A0F0-486F-8EE6-515BBFCEA7EC}">
      <dgm:prSet phldrT="[Text]"/>
      <dgm:spPr>
        <a:solidFill>
          <a:srgbClr val="A0B6A2"/>
        </a:solidFill>
        <a:ln>
          <a:solidFill>
            <a:schemeClr val="tx1"/>
          </a:solidFill>
        </a:ln>
      </dgm:spPr>
      <dgm:t>
        <a:bodyPr/>
        <a:lstStyle/>
        <a:p>
          <a:r>
            <a:rPr lang="en-US" b="1" dirty="0">
              <a:solidFill>
                <a:schemeClr val="tx1"/>
              </a:solidFill>
              <a:latin typeface="Comic Sans MS" panose="030F0702030302020204" pitchFamily="66" charset="0"/>
              <a:cs typeface="Arial" panose="020B0604020202020204" pitchFamily="34" charset="0"/>
            </a:rPr>
            <a:t>Parents = 4 months (year 1)</a:t>
          </a:r>
        </a:p>
      </dgm:t>
    </dgm:pt>
    <dgm:pt modelId="{2655173B-C377-4D88-9CF9-8AB33F87B233}" type="parTrans" cxnId="{8E325DCB-AD48-4A90-930A-F2649FDCF4D6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DCDB7CA2-F6E5-4269-849C-042DA2630637}" type="sibTrans" cxnId="{8E325DCB-AD48-4A90-930A-F2649FDCF4D6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381EF1F4-0F40-4D49-A656-6A54B8FB488D}">
      <dgm:prSet phldrT="[Text]"/>
      <dgm:spPr>
        <a:solidFill>
          <a:srgbClr val="A0B6A2"/>
        </a:solidFill>
        <a:ln>
          <a:solidFill>
            <a:schemeClr val="tx1"/>
          </a:solidFill>
        </a:ln>
      </dgm:spPr>
      <dgm:t>
        <a:bodyPr/>
        <a:lstStyle/>
        <a:p>
          <a:r>
            <a:rPr lang="en-US" b="1" dirty="0">
              <a:solidFill>
                <a:schemeClr val="tx1"/>
              </a:solidFill>
              <a:latin typeface="Comic Sans MS" panose="030F0702030302020204" pitchFamily="66" charset="0"/>
            </a:rPr>
            <a:t>F1 = 4 months (year 1)</a:t>
          </a:r>
        </a:p>
      </dgm:t>
    </dgm:pt>
    <dgm:pt modelId="{7AEB814E-09DF-4B72-9114-B46C5A2E80E6}" type="parTrans" cxnId="{A8744825-E75B-4F92-B581-30B54D0623CF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1E2E3C3C-9994-461B-B8C7-1105D1574D6B}" type="sibTrans" cxnId="{A8744825-E75B-4F92-B581-30B54D0623CF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B3F3A7F9-C2FE-4D7E-BA42-48113B155D3D}">
      <dgm:prSet phldrT="[Text]"/>
      <dgm:spPr>
        <a:solidFill>
          <a:srgbClr val="A0B6A2"/>
        </a:solidFill>
        <a:ln>
          <a:solidFill>
            <a:schemeClr val="tx1"/>
          </a:solidFill>
        </a:ln>
      </dgm:spPr>
      <dgm:t>
        <a:bodyPr/>
        <a:lstStyle/>
        <a:p>
          <a:r>
            <a:rPr lang="en-US" b="1" dirty="0">
              <a:solidFill>
                <a:schemeClr val="tx1"/>
              </a:solidFill>
              <a:latin typeface="Comic Sans MS" panose="030F0702030302020204" pitchFamily="66" charset="0"/>
            </a:rPr>
            <a:t>F2 = field season #1 (year 1-2)</a:t>
          </a:r>
        </a:p>
      </dgm:t>
    </dgm:pt>
    <dgm:pt modelId="{E3EB79E1-5C97-4A07-B688-01514775161E}" type="parTrans" cxnId="{A741F227-35D6-444C-9102-372B1D341FFC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F2F78A04-188A-4B34-9D20-9DD50E78F9C8}" type="sibTrans" cxnId="{A741F227-35D6-444C-9102-372B1D341FFC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E41533BC-1098-4E9E-8926-1EA075EAC209}">
      <dgm:prSet/>
      <dgm:spPr>
        <a:solidFill>
          <a:srgbClr val="A0B6A2"/>
        </a:solidFill>
        <a:ln>
          <a:solidFill>
            <a:schemeClr val="tx1"/>
          </a:solidFill>
        </a:ln>
      </dgm:spPr>
      <dgm:t>
        <a:bodyPr/>
        <a:lstStyle/>
        <a:p>
          <a:r>
            <a:rPr lang="en-US" b="1" dirty="0">
              <a:solidFill>
                <a:schemeClr val="tx1"/>
              </a:solidFill>
              <a:latin typeface="Comic Sans MS" panose="030F0702030302020204" pitchFamily="66" charset="0"/>
            </a:rPr>
            <a:t>F3 = field season #2 (year 2-3)</a:t>
          </a:r>
        </a:p>
      </dgm:t>
    </dgm:pt>
    <dgm:pt modelId="{5DA9D7F1-3A58-49D6-BD92-9CFD26326B22}" type="parTrans" cxnId="{CEB50384-6A57-4C08-8063-01D1ADE066A2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3447F63E-C512-45D0-94BA-61B0B521BFEA}" type="sibTrans" cxnId="{CEB50384-6A57-4C08-8063-01D1ADE066A2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C1885060-A1DF-4B26-A34E-948A2A0B2724}">
      <dgm:prSet/>
      <dgm:spPr>
        <a:solidFill>
          <a:srgbClr val="A0B6A2"/>
        </a:solidFill>
        <a:ln>
          <a:solidFill>
            <a:schemeClr val="tx1"/>
          </a:solidFill>
        </a:ln>
      </dgm:spPr>
      <dgm:t>
        <a:bodyPr/>
        <a:lstStyle/>
        <a:p>
          <a:r>
            <a:rPr lang="en-US" b="1" dirty="0">
              <a:solidFill>
                <a:schemeClr val="tx1"/>
              </a:solidFill>
              <a:latin typeface="Comic Sans MS" panose="030F0702030302020204" pitchFamily="66" charset="0"/>
            </a:rPr>
            <a:t>F4 = field season #3 (year 3-4)</a:t>
          </a:r>
        </a:p>
      </dgm:t>
    </dgm:pt>
    <dgm:pt modelId="{8343D55B-C579-453B-8E6F-4DF19693FF84}" type="parTrans" cxnId="{B259C318-11F2-42AD-BA3F-267B25B34C82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C3D1A19A-9985-499B-8E0C-1B11C847C183}" type="sibTrans" cxnId="{B259C318-11F2-42AD-BA3F-267B25B34C82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CE25A50C-7F8A-432E-9B3C-D3659ABCA8C0}">
      <dgm:prSet/>
      <dgm:spPr>
        <a:solidFill>
          <a:srgbClr val="A0B6A2"/>
        </a:solidFill>
        <a:ln>
          <a:solidFill>
            <a:schemeClr val="tx1"/>
          </a:solidFill>
        </a:ln>
      </dgm:spPr>
      <dgm:t>
        <a:bodyPr/>
        <a:lstStyle/>
        <a:p>
          <a:r>
            <a:rPr lang="en-US" b="1" dirty="0">
              <a:solidFill>
                <a:schemeClr val="tx1"/>
              </a:solidFill>
              <a:latin typeface="Comic Sans MS" panose="030F0702030302020204" pitchFamily="66" charset="0"/>
            </a:rPr>
            <a:t>F5 = field season #4 (year 4-5)</a:t>
          </a:r>
        </a:p>
      </dgm:t>
    </dgm:pt>
    <dgm:pt modelId="{94AE7011-0607-4F10-AF73-D24B76970276}" type="parTrans" cxnId="{8CDF76EE-DA43-4CA9-BB0E-BBD95126E7BD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9FC5E507-9FC8-4CB3-9F9C-D7F266EE8085}" type="sibTrans" cxnId="{8CDF76EE-DA43-4CA9-BB0E-BBD95126E7BD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2B474963-0B0F-4AE9-A4D3-BAB5886B138A}">
      <dgm:prSet/>
      <dgm:spPr>
        <a:solidFill>
          <a:srgbClr val="A0B6A2"/>
        </a:solidFill>
        <a:ln>
          <a:solidFill>
            <a:schemeClr val="tx1"/>
          </a:solidFill>
        </a:ln>
      </dgm:spPr>
      <dgm:t>
        <a:bodyPr/>
        <a:lstStyle/>
        <a:p>
          <a:r>
            <a:rPr lang="en-US" b="1" dirty="0">
              <a:solidFill>
                <a:schemeClr val="tx1"/>
              </a:solidFill>
              <a:latin typeface="Comic Sans MS" panose="030F0702030302020204" pitchFamily="66" charset="0"/>
            </a:rPr>
            <a:t>F6 = field season #5 (year 5-6)</a:t>
          </a:r>
        </a:p>
      </dgm:t>
    </dgm:pt>
    <dgm:pt modelId="{538C91E7-E23A-4911-B377-702B0A6EDED0}" type="parTrans" cxnId="{8A7DD64D-1834-4B8C-8B67-747090BE7B8D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DF3620AD-82FD-4484-86B9-A20672B30DEC}" type="sibTrans" cxnId="{8A7DD64D-1834-4B8C-8B67-747090BE7B8D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3BEF0EE2-B243-4096-B977-E7F7D1726621}">
      <dgm:prSet/>
      <dgm:spPr>
        <a:solidFill>
          <a:srgbClr val="A0B6A2"/>
        </a:solidFill>
        <a:ln>
          <a:solidFill>
            <a:schemeClr val="tx1"/>
          </a:solidFill>
        </a:ln>
      </dgm:spPr>
      <dgm:t>
        <a:bodyPr/>
        <a:lstStyle/>
        <a:p>
          <a:r>
            <a:rPr lang="en-US" b="1" dirty="0">
              <a:solidFill>
                <a:schemeClr val="tx1"/>
              </a:solidFill>
              <a:latin typeface="Comic Sans MS" panose="030F0702030302020204" pitchFamily="66" charset="0"/>
            </a:rPr>
            <a:t>F7 = High homozygosity (year 6-7)</a:t>
          </a:r>
        </a:p>
      </dgm:t>
    </dgm:pt>
    <dgm:pt modelId="{49BC93FE-65C4-4AC3-BB03-E531F425B01D}" type="parTrans" cxnId="{C967CEC8-381E-404E-81D6-DCE5454D2074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041A5933-F6D7-4461-8DB9-94E4B38528D4}" type="sibTrans" cxnId="{C967CEC8-381E-404E-81D6-DCE5454D2074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563BC173-A7E4-4619-9B35-510DC9C2A289}" type="pres">
      <dgm:prSet presAssocID="{6552B6DF-ED91-4ED2-964F-7C947B7D80B3}" presName="linear" presStyleCnt="0">
        <dgm:presLayoutVars>
          <dgm:dir/>
          <dgm:animLvl val="lvl"/>
          <dgm:resizeHandles val="exact"/>
        </dgm:presLayoutVars>
      </dgm:prSet>
      <dgm:spPr/>
    </dgm:pt>
    <dgm:pt modelId="{2CC966C2-F81D-4DD5-8C67-CCF47055F164}" type="pres">
      <dgm:prSet presAssocID="{D6679F51-A0F0-486F-8EE6-515BBFCEA7EC}" presName="parentLin" presStyleCnt="0"/>
      <dgm:spPr/>
    </dgm:pt>
    <dgm:pt modelId="{43A83A65-133B-47CD-A8DC-6904965C1863}" type="pres">
      <dgm:prSet presAssocID="{D6679F51-A0F0-486F-8EE6-515BBFCEA7EC}" presName="parentLeftMargin" presStyleLbl="node1" presStyleIdx="0" presStyleCnt="8"/>
      <dgm:spPr/>
    </dgm:pt>
    <dgm:pt modelId="{D2F013B8-B6B7-4A20-B650-C5B3F8EA4F5B}" type="pres">
      <dgm:prSet presAssocID="{D6679F51-A0F0-486F-8EE6-515BBFCEA7EC}" presName="parentText" presStyleLbl="node1" presStyleIdx="0" presStyleCnt="8">
        <dgm:presLayoutVars>
          <dgm:chMax val="0"/>
          <dgm:bulletEnabled val="1"/>
        </dgm:presLayoutVars>
      </dgm:prSet>
      <dgm:spPr/>
    </dgm:pt>
    <dgm:pt modelId="{CF936B23-8977-4FCB-A932-5547A1B3FF88}" type="pres">
      <dgm:prSet presAssocID="{D6679F51-A0F0-486F-8EE6-515BBFCEA7EC}" presName="negativeSpace" presStyleCnt="0"/>
      <dgm:spPr/>
    </dgm:pt>
    <dgm:pt modelId="{9D925CA0-513E-4E45-9FC9-2977D93FA311}" type="pres">
      <dgm:prSet presAssocID="{D6679F51-A0F0-486F-8EE6-515BBFCEA7EC}" presName="childText" presStyleLbl="conFgAcc1" presStyleIdx="0" presStyleCnt="8">
        <dgm:presLayoutVars>
          <dgm:bulletEnabled val="1"/>
        </dgm:presLayoutVars>
      </dgm:prSet>
      <dgm:spPr>
        <a:ln>
          <a:solidFill>
            <a:srgbClr val="A0B6A2"/>
          </a:solidFill>
        </a:ln>
      </dgm:spPr>
    </dgm:pt>
    <dgm:pt modelId="{38C65123-6035-446C-81CA-A969457F0401}" type="pres">
      <dgm:prSet presAssocID="{DCDB7CA2-F6E5-4269-849C-042DA2630637}" presName="spaceBetweenRectangles" presStyleCnt="0"/>
      <dgm:spPr/>
    </dgm:pt>
    <dgm:pt modelId="{DB46FD93-CD81-41E0-B447-52B73378ECB3}" type="pres">
      <dgm:prSet presAssocID="{381EF1F4-0F40-4D49-A656-6A54B8FB488D}" presName="parentLin" presStyleCnt="0"/>
      <dgm:spPr/>
    </dgm:pt>
    <dgm:pt modelId="{3B785DDA-B762-4585-A9EB-4646DF5D975B}" type="pres">
      <dgm:prSet presAssocID="{381EF1F4-0F40-4D49-A656-6A54B8FB488D}" presName="parentLeftMargin" presStyleLbl="node1" presStyleIdx="0" presStyleCnt="8"/>
      <dgm:spPr/>
    </dgm:pt>
    <dgm:pt modelId="{F3A197DE-2CCE-4F47-B5DF-C940CB0723BA}" type="pres">
      <dgm:prSet presAssocID="{381EF1F4-0F40-4D49-A656-6A54B8FB488D}" presName="parentText" presStyleLbl="node1" presStyleIdx="1" presStyleCnt="8">
        <dgm:presLayoutVars>
          <dgm:chMax val="0"/>
          <dgm:bulletEnabled val="1"/>
        </dgm:presLayoutVars>
      </dgm:prSet>
      <dgm:spPr/>
    </dgm:pt>
    <dgm:pt modelId="{6EE8217D-40EA-4A87-99ED-A4D327ECB9F7}" type="pres">
      <dgm:prSet presAssocID="{381EF1F4-0F40-4D49-A656-6A54B8FB488D}" presName="negativeSpace" presStyleCnt="0"/>
      <dgm:spPr/>
    </dgm:pt>
    <dgm:pt modelId="{52228BED-8765-45E4-9ADF-A8979CE8A5AA}" type="pres">
      <dgm:prSet presAssocID="{381EF1F4-0F40-4D49-A656-6A54B8FB488D}" presName="childText" presStyleLbl="conFgAcc1" presStyleIdx="1" presStyleCnt="8">
        <dgm:presLayoutVars>
          <dgm:bulletEnabled val="1"/>
        </dgm:presLayoutVars>
      </dgm:prSet>
      <dgm:spPr>
        <a:ln>
          <a:solidFill>
            <a:srgbClr val="A0B6A2"/>
          </a:solidFill>
        </a:ln>
      </dgm:spPr>
    </dgm:pt>
    <dgm:pt modelId="{7B4E5285-966A-44C1-B000-155127527D67}" type="pres">
      <dgm:prSet presAssocID="{1E2E3C3C-9994-461B-B8C7-1105D1574D6B}" presName="spaceBetweenRectangles" presStyleCnt="0"/>
      <dgm:spPr/>
    </dgm:pt>
    <dgm:pt modelId="{3905E277-6728-4F2B-9219-A2C9EEC3A584}" type="pres">
      <dgm:prSet presAssocID="{B3F3A7F9-C2FE-4D7E-BA42-48113B155D3D}" presName="parentLin" presStyleCnt="0"/>
      <dgm:spPr/>
    </dgm:pt>
    <dgm:pt modelId="{4BC72ED7-645C-4347-9AED-010C4FE92A8B}" type="pres">
      <dgm:prSet presAssocID="{B3F3A7F9-C2FE-4D7E-BA42-48113B155D3D}" presName="parentLeftMargin" presStyleLbl="node1" presStyleIdx="1" presStyleCnt="8"/>
      <dgm:spPr/>
    </dgm:pt>
    <dgm:pt modelId="{4B010200-BA98-4D5C-B66A-379753BA34BD}" type="pres">
      <dgm:prSet presAssocID="{B3F3A7F9-C2FE-4D7E-BA42-48113B155D3D}" presName="parentText" presStyleLbl="node1" presStyleIdx="2" presStyleCnt="8">
        <dgm:presLayoutVars>
          <dgm:chMax val="0"/>
          <dgm:bulletEnabled val="1"/>
        </dgm:presLayoutVars>
      </dgm:prSet>
      <dgm:spPr/>
    </dgm:pt>
    <dgm:pt modelId="{3BB79AAA-0701-4412-958A-BA042455E6DF}" type="pres">
      <dgm:prSet presAssocID="{B3F3A7F9-C2FE-4D7E-BA42-48113B155D3D}" presName="negativeSpace" presStyleCnt="0"/>
      <dgm:spPr/>
    </dgm:pt>
    <dgm:pt modelId="{6CAE4727-C939-42B0-9EFD-A3A7078B0E6F}" type="pres">
      <dgm:prSet presAssocID="{B3F3A7F9-C2FE-4D7E-BA42-48113B155D3D}" presName="childText" presStyleLbl="conFgAcc1" presStyleIdx="2" presStyleCnt="8">
        <dgm:presLayoutVars>
          <dgm:bulletEnabled val="1"/>
        </dgm:presLayoutVars>
      </dgm:prSet>
      <dgm:spPr>
        <a:ln>
          <a:solidFill>
            <a:srgbClr val="A0B6A2"/>
          </a:solidFill>
        </a:ln>
      </dgm:spPr>
    </dgm:pt>
    <dgm:pt modelId="{58147B39-1426-4B83-9F0F-EAC851F6CFEE}" type="pres">
      <dgm:prSet presAssocID="{F2F78A04-188A-4B34-9D20-9DD50E78F9C8}" presName="spaceBetweenRectangles" presStyleCnt="0"/>
      <dgm:spPr/>
    </dgm:pt>
    <dgm:pt modelId="{69F46E6E-D9F6-4359-9EE0-841FF04138F1}" type="pres">
      <dgm:prSet presAssocID="{E41533BC-1098-4E9E-8926-1EA075EAC209}" presName="parentLin" presStyleCnt="0"/>
      <dgm:spPr/>
    </dgm:pt>
    <dgm:pt modelId="{9BE8905D-7587-459B-B450-75C04DB5AFA8}" type="pres">
      <dgm:prSet presAssocID="{E41533BC-1098-4E9E-8926-1EA075EAC209}" presName="parentLeftMargin" presStyleLbl="node1" presStyleIdx="2" presStyleCnt="8"/>
      <dgm:spPr/>
    </dgm:pt>
    <dgm:pt modelId="{A1563445-615F-459F-B4C0-EB6360814A17}" type="pres">
      <dgm:prSet presAssocID="{E41533BC-1098-4E9E-8926-1EA075EAC209}" presName="parentText" presStyleLbl="node1" presStyleIdx="3" presStyleCnt="8">
        <dgm:presLayoutVars>
          <dgm:chMax val="0"/>
          <dgm:bulletEnabled val="1"/>
        </dgm:presLayoutVars>
      </dgm:prSet>
      <dgm:spPr/>
    </dgm:pt>
    <dgm:pt modelId="{D5137504-0023-49C2-8FDC-34FD8634F053}" type="pres">
      <dgm:prSet presAssocID="{E41533BC-1098-4E9E-8926-1EA075EAC209}" presName="negativeSpace" presStyleCnt="0"/>
      <dgm:spPr/>
    </dgm:pt>
    <dgm:pt modelId="{49AEA1B6-98FA-49B3-AEC6-83E37DB53CA9}" type="pres">
      <dgm:prSet presAssocID="{E41533BC-1098-4E9E-8926-1EA075EAC209}" presName="childText" presStyleLbl="conFgAcc1" presStyleIdx="3" presStyleCnt="8">
        <dgm:presLayoutVars>
          <dgm:bulletEnabled val="1"/>
        </dgm:presLayoutVars>
      </dgm:prSet>
      <dgm:spPr>
        <a:ln>
          <a:solidFill>
            <a:srgbClr val="A0B6A2"/>
          </a:solidFill>
        </a:ln>
      </dgm:spPr>
    </dgm:pt>
    <dgm:pt modelId="{AB4A3FBB-FC1A-4040-AF2D-A4F04D3A9BF5}" type="pres">
      <dgm:prSet presAssocID="{3447F63E-C512-45D0-94BA-61B0B521BFEA}" presName="spaceBetweenRectangles" presStyleCnt="0"/>
      <dgm:spPr/>
    </dgm:pt>
    <dgm:pt modelId="{BD006473-4E56-48B7-99EB-627952B3E93F}" type="pres">
      <dgm:prSet presAssocID="{C1885060-A1DF-4B26-A34E-948A2A0B2724}" presName="parentLin" presStyleCnt="0"/>
      <dgm:spPr/>
    </dgm:pt>
    <dgm:pt modelId="{AE8CE5B5-EC94-47C3-AB75-1404775F3B78}" type="pres">
      <dgm:prSet presAssocID="{C1885060-A1DF-4B26-A34E-948A2A0B2724}" presName="parentLeftMargin" presStyleLbl="node1" presStyleIdx="3" presStyleCnt="8"/>
      <dgm:spPr/>
    </dgm:pt>
    <dgm:pt modelId="{56212649-0C7F-4D91-A0E0-9BDCB0D02ABF}" type="pres">
      <dgm:prSet presAssocID="{C1885060-A1DF-4B26-A34E-948A2A0B2724}" presName="parentText" presStyleLbl="node1" presStyleIdx="4" presStyleCnt="8">
        <dgm:presLayoutVars>
          <dgm:chMax val="0"/>
          <dgm:bulletEnabled val="1"/>
        </dgm:presLayoutVars>
      </dgm:prSet>
      <dgm:spPr/>
    </dgm:pt>
    <dgm:pt modelId="{6038FFFB-313C-4933-B6AC-0FF25952F79B}" type="pres">
      <dgm:prSet presAssocID="{C1885060-A1DF-4B26-A34E-948A2A0B2724}" presName="negativeSpace" presStyleCnt="0"/>
      <dgm:spPr/>
    </dgm:pt>
    <dgm:pt modelId="{C32F6FA2-1B19-43DE-896B-6658215B794E}" type="pres">
      <dgm:prSet presAssocID="{C1885060-A1DF-4B26-A34E-948A2A0B2724}" presName="childText" presStyleLbl="conFgAcc1" presStyleIdx="4" presStyleCnt="8">
        <dgm:presLayoutVars>
          <dgm:bulletEnabled val="1"/>
        </dgm:presLayoutVars>
      </dgm:prSet>
      <dgm:spPr>
        <a:ln>
          <a:solidFill>
            <a:srgbClr val="A0B6A2"/>
          </a:solidFill>
        </a:ln>
      </dgm:spPr>
    </dgm:pt>
    <dgm:pt modelId="{5AE45BDA-8C17-4A7A-8FCA-81464B4141F6}" type="pres">
      <dgm:prSet presAssocID="{C3D1A19A-9985-499B-8E0C-1B11C847C183}" presName="spaceBetweenRectangles" presStyleCnt="0"/>
      <dgm:spPr/>
    </dgm:pt>
    <dgm:pt modelId="{A05A6C02-B449-4721-A43E-557FA9B7DA57}" type="pres">
      <dgm:prSet presAssocID="{CE25A50C-7F8A-432E-9B3C-D3659ABCA8C0}" presName="parentLin" presStyleCnt="0"/>
      <dgm:spPr/>
    </dgm:pt>
    <dgm:pt modelId="{96E108E2-E2AF-435D-8EED-F09BA222B3F4}" type="pres">
      <dgm:prSet presAssocID="{CE25A50C-7F8A-432E-9B3C-D3659ABCA8C0}" presName="parentLeftMargin" presStyleLbl="node1" presStyleIdx="4" presStyleCnt="8"/>
      <dgm:spPr/>
    </dgm:pt>
    <dgm:pt modelId="{B69C8337-D4DB-46D3-8B94-1280BF1F8A4C}" type="pres">
      <dgm:prSet presAssocID="{CE25A50C-7F8A-432E-9B3C-D3659ABCA8C0}" presName="parentText" presStyleLbl="node1" presStyleIdx="5" presStyleCnt="8">
        <dgm:presLayoutVars>
          <dgm:chMax val="0"/>
          <dgm:bulletEnabled val="1"/>
        </dgm:presLayoutVars>
      </dgm:prSet>
      <dgm:spPr/>
    </dgm:pt>
    <dgm:pt modelId="{1E9FC119-9034-4428-9A06-E479993B986A}" type="pres">
      <dgm:prSet presAssocID="{CE25A50C-7F8A-432E-9B3C-D3659ABCA8C0}" presName="negativeSpace" presStyleCnt="0"/>
      <dgm:spPr/>
    </dgm:pt>
    <dgm:pt modelId="{0A8EE09F-FD92-4A68-8354-E30255F7FF7C}" type="pres">
      <dgm:prSet presAssocID="{CE25A50C-7F8A-432E-9B3C-D3659ABCA8C0}" presName="childText" presStyleLbl="conFgAcc1" presStyleIdx="5" presStyleCnt="8">
        <dgm:presLayoutVars>
          <dgm:bulletEnabled val="1"/>
        </dgm:presLayoutVars>
      </dgm:prSet>
      <dgm:spPr>
        <a:ln>
          <a:solidFill>
            <a:srgbClr val="A0B6A2"/>
          </a:solidFill>
        </a:ln>
      </dgm:spPr>
    </dgm:pt>
    <dgm:pt modelId="{F73AD095-60D4-4C33-9969-965AE7B14024}" type="pres">
      <dgm:prSet presAssocID="{9FC5E507-9FC8-4CB3-9F9C-D7F266EE8085}" presName="spaceBetweenRectangles" presStyleCnt="0"/>
      <dgm:spPr/>
    </dgm:pt>
    <dgm:pt modelId="{9803F729-263C-4AF1-95E6-835362B5D651}" type="pres">
      <dgm:prSet presAssocID="{2B474963-0B0F-4AE9-A4D3-BAB5886B138A}" presName="parentLin" presStyleCnt="0"/>
      <dgm:spPr/>
    </dgm:pt>
    <dgm:pt modelId="{B04FFA7C-8F04-4AC6-A51A-D785095A3E6C}" type="pres">
      <dgm:prSet presAssocID="{2B474963-0B0F-4AE9-A4D3-BAB5886B138A}" presName="parentLeftMargin" presStyleLbl="node1" presStyleIdx="5" presStyleCnt="8"/>
      <dgm:spPr/>
    </dgm:pt>
    <dgm:pt modelId="{AD34044F-9E56-4836-81A4-7262BBDF457D}" type="pres">
      <dgm:prSet presAssocID="{2B474963-0B0F-4AE9-A4D3-BAB5886B138A}" presName="parentText" presStyleLbl="node1" presStyleIdx="6" presStyleCnt="8">
        <dgm:presLayoutVars>
          <dgm:chMax val="0"/>
          <dgm:bulletEnabled val="1"/>
        </dgm:presLayoutVars>
      </dgm:prSet>
      <dgm:spPr/>
    </dgm:pt>
    <dgm:pt modelId="{4E8FF91F-C431-44F7-A410-9F64E4DF6970}" type="pres">
      <dgm:prSet presAssocID="{2B474963-0B0F-4AE9-A4D3-BAB5886B138A}" presName="negativeSpace" presStyleCnt="0"/>
      <dgm:spPr/>
    </dgm:pt>
    <dgm:pt modelId="{9232AB91-6C7F-4605-8070-197ECF09C9B3}" type="pres">
      <dgm:prSet presAssocID="{2B474963-0B0F-4AE9-A4D3-BAB5886B138A}" presName="childText" presStyleLbl="conFgAcc1" presStyleIdx="6" presStyleCnt="8">
        <dgm:presLayoutVars>
          <dgm:bulletEnabled val="1"/>
        </dgm:presLayoutVars>
      </dgm:prSet>
      <dgm:spPr>
        <a:ln>
          <a:solidFill>
            <a:srgbClr val="A0B6A2"/>
          </a:solidFill>
        </a:ln>
      </dgm:spPr>
    </dgm:pt>
    <dgm:pt modelId="{208831A9-CDC9-4B6B-BA34-CF7628E83FC4}" type="pres">
      <dgm:prSet presAssocID="{DF3620AD-82FD-4484-86B9-A20672B30DEC}" presName="spaceBetweenRectangles" presStyleCnt="0"/>
      <dgm:spPr/>
    </dgm:pt>
    <dgm:pt modelId="{73474FFD-7C87-4E95-AAF0-36265D962AE5}" type="pres">
      <dgm:prSet presAssocID="{3BEF0EE2-B243-4096-B977-E7F7D1726621}" presName="parentLin" presStyleCnt="0"/>
      <dgm:spPr/>
    </dgm:pt>
    <dgm:pt modelId="{D8FF5D0D-4937-4441-BBEA-4A99A7ABA01F}" type="pres">
      <dgm:prSet presAssocID="{3BEF0EE2-B243-4096-B977-E7F7D1726621}" presName="parentLeftMargin" presStyleLbl="node1" presStyleIdx="6" presStyleCnt="8"/>
      <dgm:spPr/>
    </dgm:pt>
    <dgm:pt modelId="{D99F7D2A-C08E-4B43-93AE-FBF53ECAFE0D}" type="pres">
      <dgm:prSet presAssocID="{3BEF0EE2-B243-4096-B977-E7F7D1726621}" presName="parentText" presStyleLbl="node1" presStyleIdx="7" presStyleCnt="8">
        <dgm:presLayoutVars>
          <dgm:chMax val="0"/>
          <dgm:bulletEnabled val="1"/>
        </dgm:presLayoutVars>
      </dgm:prSet>
      <dgm:spPr/>
    </dgm:pt>
    <dgm:pt modelId="{7EDC52CB-5AAC-4B51-B5AE-115DC7488862}" type="pres">
      <dgm:prSet presAssocID="{3BEF0EE2-B243-4096-B977-E7F7D1726621}" presName="negativeSpace" presStyleCnt="0"/>
      <dgm:spPr/>
    </dgm:pt>
    <dgm:pt modelId="{D680912C-315E-430D-93AE-9BD2EB2C8A5C}" type="pres">
      <dgm:prSet presAssocID="{3BEF0EE2-B243-4096-B977-E7F7D1726621}" presName="childText" presStyleLbl="conFgAcc1" presStyleIdx="7" presStyleCnt="8">
        <dgm:presLayoutVars>
          <dgm:bulletEnabled val="1"/>
        </dgm:presLayoutVars>
      </dgm:prSet>
      <dgm:spPr>
        <a:ln>
          <a:solidFill>
            <a:srgbClr val="A0B6A2"/>
          </a:solidFill>
        </a:ln>
      </dgm:spPr>
    </dgm:pt>
  </dgm:ptLst>
  <dgm:cxnLst>
    <dgm:cxn modelId="{CAC9DB04-5334-44D5-B75B-A35F71498C3C}" type="presOf" srcId="{CE25A50C-7F8A-432E-9B3C-D3659ABCA8C0}" destId="{96E108E2-E2AF-435D-8EED-F09BA222B3F4}" srcOrd="0" destOrd="0" presId="urn:microsoft.com/office/officeart/2005/8/layout/list1"/>
    <dgm:cxn modelId="{D53D0712-8867-4883-979F-2644ADF88866}" type="presOf" srcId="{2B474963-0B0F-4AE9-A4D3-BAB5886B138A}" destId="{B04FFA7C-8F04-4AC6-A51A-D785095A3E6C}" srcOrd="0" destOrd="0" presId="urn:microsoft.com/office/officeart/2005/8/layout/list1"/>
    <dgm:cxn modelId="{B259C318-11F2-42AD-BA3F-267B25B34C82}" srcId="{6552B6DF-ED91-4ED2-964F-7C947B7D80B3}" destId="{C1885060-A1DF-4B26-A34E-948A2A0B2724}" srcOrd="4" destOrd="0" parTransId="{8343D55B-C579-453B-8E6F-4DF19693FF84}" sibTransId="{C3D1A19A-9985-499B-8E0C-1B11C847C183}"/>
    <dgm:cxn modelId="{A8744825-E75B-4F92-B581-30B54D0623CF}" srcId="{6552B6DF-ED91-4ED2-964F-7C947B7D80B3}" destId="{381EF1F4-0F40-4D49-A656-6A54B8FB488D}" srcOrd="1" destOrd="0" parTransId="{7AEB814E-09DF-4B72-9114-B46C5A2E80E6}" sibTransId="{1E2E3C3C-9994-461B-B8C7-1105D1574D6B}"/>
    <dgm:cxn modelId="{A741F227-35D6-444C-9102-372B1D341FFC}" srcId="{6552B6DF-ED91-4ED2-964F-7C947B7D80B3}" destId="{B3F3A7F9-C2FE-4D7E-BA42-48113B155D3D}" srcOrd="2" destOrd="0" parTransId="{E3EB79E1-5C97-4A07-B688-01514775161E}" sibTransId="{F2F78A04-188A-4B34-9D20-9DD50E78F9C8}"/>
    <dgm:cxn modelId="{3357152C-749A-4B9C-AA67-7544A7C3DE36}" type="presOf" srcId="{6552B6DF-ED91-4ED2-964F-7C947B7D80B3}" destId="{563BC173-A7E4-4619-9B35-510DC9C2A289}" srcOrd="0" destOrd="0" presId="urn:microsoft.com/office/officeart/2005/8/layout/list1"/>
    <dgm:cxn modelId="{1E6ACE46-238D-4DB4-A696-4A20C8477264}" type="presOf" srcId="{E41533BC-1098-4E9E-8926-1EA075EAC209}" destId="{9BE8905D-7587-459B-B450-75C04DB5AFA8}" srcOrd="0" destOrd="0" presId="urn:microsoft.com/office/officeart/2005/8/layout/list1"/>
    <dgm:cxn modelId="{128C7F6B-55F4-46E3-B9F5-5465CB148BB3}" type="presOf" srcId="{C1885060-A1DF-4B26-A34E-948A2A0B2724}" destId="{AE8CE5B5-EC94-47C3-AB75-1404775F3B78}" srcOrd="0" destOrd="0" presId="urn:microsoft.com/office/officeart/2005/8/layout/list1"/>
    <dgm:cxn modelId="{7E06434D-7808-45C2-9FF8-B03D3EC305AE}" type="presOf" srcId="{B3F3A7F9-C2FE-4D7E-BA42-48113B155D3D}" destId="{4BC72ED7-645C-4347-9AED-010C4FE92A8B}" srcOrd="0" destOrd="0" presId="urn:microsoft.com/office/officeart/2005/8/layout/list1"/>
    <dgm:cxn modelId="{8A7DD64D-1834-4B8C-8B67-747090BE7B8D}" srcId="{6552B6DF-ED91-4ED2-964F-7C947B7D80B3}" destId="{2B474963-0B0F-4AE9-A4D3-BAB5886B138A}" srcOrd="6" destOrd="0" parTransId="{538C91E7-E23A-4911-B377-702B0A6EDED0}" sibTransId="{DF3620AD-82FD-4484-86B9-A20672B30DEC}"/>
    <dgm:cxn modelId="{FDD7EB54-8F3D-46FC-A2F9-C17AD28BD47B}" type="presOf" srcId="{D6679F51-A0F0-486F-8EE6-515BBFCEA7EC}" destId="{43A83A65-133B-47CD-A8DC-6904965C1863}" srcOrd="0" destOrd="0" presId="urn:microsoft.com/office/officeart/2005/8/layout/list1"/>
    <dgm:cxn modelId="{CEB50384-6A57-4C08-8063-01D1ADE066A2}" srcId="{6552B6DF-ED91-4ED2-964F-7C947B7D80B3}" destId="{E41533BC-1098-4E9E-8926-1EA075EAC209}" srcOrd="3" destOrd="0" parTransId="{5DA9D7F1-3A58-49D6-BD92-9CFD26326B22}" sibTransId="{3447F63E-C512-45D0-94BA-61B0B521BFEA}"/>
    <dgm:cxn modelId="{49B81B86-13C2-4E78-8F85-795569C2D2DB}" type="presOf" srcId="{CE25A50C-7F8A-432E-9B3C-D3659ABCA8C0}" destId="{B69C8337-D4DB-46D3-8B94-1280BF1F8A4C}" srcOrd="1" destOrd="0" presId="urn:microsoft.com/office/officeart/2005/8/layout/list1"/>
    <dgm:cxn modelId="{AE122B86-041C-4012-B494-EEC31CB08994}" type="presOf" srcId="{E41533BC-1098-4E9E-8926-1EA075EAC209}" destId="{A1563445-615F-459F-B4C0-EB6360814A17}" srcOrd="1" destOrd="0" presId="urn:microsoft.com/office/officeart/2005/8/layout/list1"/>
    <dgm:cxn modelId="{E915F093-2CC2-4B37-A2B4-6BB9E10CD299}" type="presOf" srcId="{381EF1F4-0F40-4D49-A656-6A54B8FB488D}" destId="{3B785DDA-B762-4585-A9EB-4646DF5D975B}" srcOrd="0" destOrd="0" presId="urn:microsoft.com/office/officeart/2005/8/layout/list1"/>
    <dgm:cxn modelId="{4621C49A-F747-4528-B253-6AE07151F3F1}" type="presOf" srcId="{B3F3A7F9-C2FE-4D7E-BA42-48113B155D3D}" destId="{4B010200-BA98-4D5C-B66A-379753BA34BD}" srcOrd="1" destOrd="0" presId="urn:microsoft.com/office/officeart/2005/8/layout/list1"/>
    <dgm:cxn modelId="{4DD8779F-B7D7-45F1-9E34-61E92D4CF42B}" type="presOf" srcId="{3BEF0EE2-B243-4096-B977-E7F7D1726621}" destId="{D99F7D2A-C08E-4B43-93AE-FBF53ECAFE0D}" srcOrd="1" destOrd="0" presId="urn:microsoft.com/office/officeart/2005/8/layout/list1"/>
    <dgm:cxn modelId="{A2625EC5-5B22-409A-AD86-B89A27F59083}" type="presOf" srcId="{3BEF0EE2-B243-4096-B977-E7F7D1726621}" destId="{D8FF5D0D-4937-4441-BBEA-4A99A7ABA01F}" srcOrd="0" destOrd="0" presId="urn:microsoft.com/office/officeart/2005/8/layout/list1"/>
    <dgm:cxn modelId="{C967CEC8-381E-404E-81D6-DCE5454D2074}" srcId="{6552B6DF-ED91-4ED2-964F-7C947B7D80B3}" destId="{3BEF0EE2-B243-4096-B977-E7F7D1726621}" srcOrd="7" destOrd="0" parTransId="{49BC93FE-65C4-4AC3-BB03-E531F425B01D}" sibTransId="{041A5933-F6D7-4461-8DB9-94E4B38528D4}"/>
    <dgm:cxn modelId="{8E325DCB-AD48-4A90-930A-F2649FDCF4D6}" srcId="{6552B6DF-ED91-4ED2-964F-7C947B7D80B3}" destId="{D6679F51-A0F0-486F-8EE6-515BBFCEA7EC}" srcOrd="0" destOrd="0" parTransId="{2655173B-C377-4D88-9CF9-8AB33F87B233}" sibTransId="{DCDB7CA2-F6E5-4269-849C-042DA2630637}"/>
    <dgm:cxn modelId="{D72C05D9-FB54-4933-AA96-3A6FFF903648}" type="presOf" srcId="{381EF1F4-0F40-4D49-A656-6A54B8FB488D}" destId="{F3A197DE-2CCE-4F47-B5DF-C940CB0723BA}" srcOrd="1" destOrd="0" presId="urn:microsoft.com/office/officeart/2005/8/layout/list1"/>
    <dgm:cxn modelId="{F20A77DE-3F07-4A1F-A090-28B0871062E7}" type="presOf" srcId="{2B474963-0B0F-4AE9-A4D3-BAB5886B138A}" destId="{AD34044F-9E56-4836-81A4-7262BBDF457D}" srcOrd="1" destOrd="0" presId="urn:microsoft.com/office/officeart/2005/8/layout/list1"/>
    <dgm:cxn modelId="{8CDF76EE-DA43-4CA9-BB0E-BBD95126E7BD}" srcId="{6552B6DF-ED91-4ED2-964F-7C947B7D80B3}" destId="{CE25A50C-7F8A-432E-9B3C-D3659ABCA8C0}" srcOrd="5" destOrd="0" parTransId="{94AE7011-0607-4F10-AF73-D24B76970276}" sibTransId="{9FC5E507-9FC8-4CB3-9F9C-D7F266EE8085}"/>
    <dgm:cxn modelId="{A7821EF1-0A1D-4FE1-AD47-078DF58B523F}" type="presOf" srcId="{D6679F51-A0F0-486F-8EE6-515BBFCEA7EC}" destId="{D2F013B8-B6B7-4A20-B650-C5B3F8EA4F5B}" srcOrd="1" destOrd="0" presId="urn:microsoft.com/office/officeart/2005/8/layout/list1"/>
    <dgm:cxn modelId="{D8EC53F4-DBD7-4D74-8F7C-A77B6A3EF2C2}" type="presOf" srcId="{C1885060-A1DF-4B26-A34E-948A2A0B2724}" destId="{56212649-0C7F-4D91-A0E0-9BDCB0D02ABF}" srcOrd="1" destOrd="0" presId="urn:microsoft.com/office/officeart/2005/8/layout/list1"/>
    <dgm:cxn modelId="{C470DAE1-2A31-4BFC-8E1C-60C67B28C900}" type="presParOf" srcId="{563BC173-A7E4-4619-9B35-510DC9C2A289}" destId="{2CC966C2-F81D-4DD5-8C67-CCF47055F164}" srcOrd="0" destOrd="0" presId="urn:microsoft.com/office/officeart/2005/8/layout/list1"/>
    <dgm:cxn modelId="{E46AB880-9A84-421D-B94C-A2A3636D9619}" type="presParOf" srcId="{2CC966C2-F81D-4DD5-8C67-CCF47055F164}" destId="{43A83A65-133B-47CD-A8DC-6904965C1863}" srcOrd="0" destOrd="0" presId="urn:microsoft.com/office/officeart/2005/8/layout/list1"/>
    <dgm:cxn modelId="{22385EC8-58FF-463B-BD28-D43E5A036AD9}" type="presParOf" srcId="{2CC966C2-F81D-4DD5-8C67-CCF47055F164}" destId="{D2F013B8-B6B7-4A20-B650-C5B3F8EA4F5B}" srcOrd="1" destOrd="0" presId="urn:microsoft.com/office/officeart/2005/8/layout/list1"/>
    <dgm:cxn modelId="{FF2235AB-2302-4E8D-8230-2076EEC24F75}" type="presParOf" srcId="{563BC173-A7E4-4619-9B35-510DC9C2A289}" destId="{CF936B23-8977-4FCB-A932-5547A1B3FF88}" srcOrd="1" destOrd="0" presId="urn:microsoft.com/office/officeart/2005/8/layout/list1"/>
    <dgm:cxn modelId="{3E985384-BDDA-467E-89C5-0BD449D3286F}" type="presParOf" srcId="{563BC173-A7E4-4619-9B35-510DC9C2A289}" destId="{9D925CA0-513E-4E45-9FC9-2977D93FA311}" srcOrd="2" destOrd="0" presId="urn:microsoft.com/office/officeart/2005/8/layout/list1"/>
    <dgm:cxn modelId="{2EE8D082-BC17-4B29-AB5D-BE3EEF004A70}" type="presParOf" srcId="{563BC173-A7E4-4619-9B35-510DC9C2A289}" destId="{38C65123-6035-446C-81CA-A969457F0401}" srcOrd="3" destOrd="0" presId="urn:microsoft.com/office/officeart/2005/8/layout/list1"/>
    <dgm:cxn modelId="{F87DAF94-D6B2-40A0-BAE4-0EEFC7E21BF4}" type="presParOf" srcId="{563BC173-A7E4-4619-9B35-510DC9C2A289}" destId="{DB46FD93-CD81-41E0-B447-52B73378ECB3}" srcOrd="4" destOrd="0" presId="urn:microsoft.com/office/officeart/2005/8/layout/list1"/>
    <dgm:cxn modelId="{11D7812D-70F3-4E57-8439-90FB6CD3DC11}" type="presParOf" srcId="{DB46FD93-CD81-41E0-B447-52B73378ECB3}" destId="{3B785DDA-B762-4585-A9EB-4646DF5D975B}" srcOrd="0" destOrd="0" presId="urn:microsoft.com/office/officeart/2005/8/layout/list1"/>
    <dgm:cxn modelId="{6A6C666A-A9F6-4C7E-BA81-153153BF40F7}" type="presParOf" srcId="{DB46FD93-CD81-41E0-B447-52B73378ECB3}" destId="{F3A197DE-2CCE-4F47-B5DF-C940CB0723BA}" srcOrd="1" destOrd="0" presId="urn:microsoft.com/office/officeart/2005/8/layout/list1"/>
    <dgm:cxn modelId="{9E1597C6-CFBA-413C-A23E-7C854FE6340C}" type="presParOf" srcId="{563BC173-A7E4-4619-9B35-510DC9C2A289}" destId="{6EE8217D-40EA-4A87-99ED-A4D327ECB9F7}" srcOrd="5" destOrd="0" presId="urn:microsoft.com/office/officeart/2005/8/layout/list1"/>
    <dgm:cxn modelId="{07295826-F970-4286-B13A-9E5F54B13992}" type="presParOf" srcId="{563BC173-A7E4-4619-9B35-510DC9C2A289}" destId="{52228BED-8765-45E4-9ADF-A8979CE8A5AA}" srcOrd="6" destOrd="0" presId="urn:microsoft.com/office/officeart/2005/8/layout/list1"/>
    <dgm:cxn modelId="{7DEB2359-2A11-4FA4-8D62-53DC2CA7F9EA}" type="presParOf" srcId="{563BC173-A7E4-4619-9B35-510DC9C2A289}" destId="{7B4E5285-966A-44C1-B000-155127527D67}" srcOrd="7" destOrd="0" presId="urn:microsoft.com/office/officeart/2005/8/layout/list1"/>
    <dgm:cxn modelId="{69284346-BC9D-40AF-8164-632202179ADA}" type="presParOf" srcId="{563BC173-A7E4-4619-9B35-510DC9C2A289}" destId="{3905E277-6728-4F2B-9219-A2C9EEC3A584}" srcOrd="8" destOrd="0" presId="urn:microsoft.com/office/officeart/2005/8/layout/list1"/>
    <dgm:cxn modelId="{F0E341B2-0933-4C3F-A5C3-8A31AC9889E1}" type="presParOf" srcId="{3905E277-6728-4F2B-9219-A2C9EEC3A584}" destId="{4BC72ED7-645C-4347-9AED-010C4FE92A8B}" srcOrd="0" destOrd="0" presId="urn:microsoft.com/office/officeart/2005/8/layout/list1"/>
    <dgm:cxn modelId="{0DB7B57E-7C17-4A51-962A-F2989D6ADE6D}" type="presParOf" srcId="{3905E277-6728-4F2B-9219-A2C9EEC3A584}" destId="{4B010200-BA98-4D5C-B66A-379753BA34BD}" srcOrd="1" destOrd="0" presId="urn:microsoft.com/office/officeart/2005/8/layout/list1"/>
    <dgm:cxn modelId="{0CDEBFCF-2192-486D-8E9C-4257D0B7692B}" type="presParOf" srcId="{563BC173-A7E4-4619-9B35-510DC9C2A289}" destId="{3BB79AAA-0701-4412-958A-BA042455E6DF}" srcOrd="9" destOrd="0" presId="urn:microsoft.com/office/officeart/2005/8/layout/list1"/>
    <dgm:cxn modelId="{06B202DF-2086-40E9-A0D7-0C76C30B5215}" type="presParOf" srcId="{563BC173-A7E4-4619-9B35-510DC9C2A289}" destId="{6CAE4727-C939-42B0-9EFD-A3A7078B0E6F}" srcOrd="10" destOrd="0" presId="urn:microsoft.com/office/officeart/2005/8/layout/list1"/>
    <dgm:cxn modelId="{7454FB64-93C4-4565-9CB5-695D87B0798F}" type="presParOf" srcId="{563BC173-A7E4-4619-9B35-510DC9C2A289}" destId="{58147B39-1426-4B83-9F0F-EAC851F6CFEE}" srcOrd="11" destOrd="0" presId="urn:microsoft.com/office/officeart/2005/8/layout/list1"/>
    <dgm:cxn modelId="{DF299CD2-B8A7-4AEF-902D-3C824D245F39}" type="presParOf" srcId="{563BC173-A7E4-4619-9B35-510DC9C2A289}" destId="{69F46E6E-D9F6-4359-9EE0-841FF04138F1}" srcOrd="12" destOrd="0" presId="urn:microsoft.com/office/officeart/2005/8/layout/list1"/>
    <dgm:cxn modelId="{68EE24F2-C5CC-4EEC-B643-09D3002924BC}" type="presParOf" srcId="{69F46E6E-D9F6-4359-9EE0-841FF04138F1}" destId="{9BE8905D-7587-459B-B450-75C04DB5AFA8}" srcOrd="0" destOrd="0" presId="urn:microsoft.com/office/officeart/2005/8/layout/list1"/>
    <dgm:cxn modelId="{A306AC1E-0FD8-45EF-A9D4-7686BE5F6765}" type="presParOf" srcId="{69F46E6E-D9F6-4359-9EE0-841FF04138F1}" destId="{A1563445-615F-459F-B4C0-EB6360814A17}" srcOrd="1" destOrd="0" presId="urn:microsoft.com/office/officeart/2005/8/layout/list1"/>
    <dgm:cxn modelId="{9CEE9AB9-30BC-449D-B010-4597B902B161}" type="presParOf" srcId="{563BC173-A7E4-4619-9B35-510DC9C2A289}" destId="{D5137504-0023-49C2-8FDC-34FD8634F053}" srcOrd="13" destOrd="0" presId="urn:microsoft.com/office/officeart/2005/8/layout/list1"/>
    <dgm:cxn modelId="{40D679A7-64D0-425B-AA20-4801F4FC6F1E}" type="presParOf" srcId="{563BC173-A7E4-4619-9B35-510DC9C2A289}" destId="{49AEA1B6-98FA-49B3-AEC6-83E37DB53CA9}" srcOrd="14" destOrd="0" presId="urn:microsoft.com/office/officeart/2005/8/layout/list1"/>
    <dgm:cxn modelId="{2D712E0A-487C-4445-ACDF-DF6AA5402DA4}" type="presParOf" srcId="{563BC173-A7E4-4619-9B35-510DC9C2A289}" destId="{AB4A3FBB-FC1A-4040-AF2D-A4F04D3A9BF5}" srcOrd="15" destOrd="0" presId="urn:microsoft.com/office/officeart/2005/8/layout/list1"/>
    <dgm:cxn modelId="{5D6FF749-1564-414E-85B1-FD96440F23F9}" type="presParOf" srcId="{563BC173-A7E4-4619-9B35-510DC9C2A289}" destId="{BD006473-4E56-48B7-99EB-627952B3E93F}" srcOrd="16" destOrd="0" presId="urn:microsoft.com/office/officeart/2005/8/layout/list1"/>
    <dgm:cxn modelId="{2DC09645-0008-4411-8749-77A868251AAF}" type="presParOf" srcId="{BD006473-4E56-48B7-99EB-627952B3E93F}" destId="{AE8CE5B5-EC94-47C3-AB75-1404775F3B78}" srcOrd="0" destOrd="0" presId="urn:microsoft.com/office/officeart/2005/8/layout/list1"/>
    <dgm:cxn modelId="{705A209E-7558-4101-A732-4A926919A4D3}" type="presParOf" srcId="{BD006473-4E56-48B7-99EB-627952B3E93F}" destId="{56212649-0C7F-4D91-A0E0-9BDCB0D02ABF}" srcOrd="1" destOrd="0" presId="urn:microsoft.com/office/officeart/2005/8/layout/list1"/>
    <dgm:cxn modelId="{D564D259-9B16-4DAC-AA1C-CD36245CD196}" type="presParOf" srcId="{563BC173-A7E4-4619-9B35-510DC9C2A289}" destId="{6038FFFB-313C-4933-B6AC-0FF25952F79B}" srcOrd="17" destOrd="0" presId="urn:microsoft.com/office/officeart/2005/8/layout/list1"/>
    <dgm:cxn modelId="{A062455E-B2ED-48A2-9CEF-E2E6EFEE2E2F}" type="presParOf" srcId="{563BC173-A7E4-4619-9B35-510DC9C2A289}" destId="{C32F6FA2-1B19-43DE-896B-6658215B794E}" srcOrd="18" destOrd="0" presId="urn:microsoft.com/office/officeart/2005/8/layout/list1"/>
    <dgm:cxn modelId="{6D3DD967-96D7-4132-AA78-459FFA90BD4A}" type="presParOf" srcId="{563BC173-A7E4-4619-9B35-510DC9C2A289}" destId="{5AE45BDA-8C17-4A7A-8FCA-81464B4141F6}" srcOrd="19" destOrd="0" presId="urn:microsoft.com/office/officeart/2005/8/layout/list1"/>
    <dgm:cxn modelId="{1D69E749-8A61-47C0-8E9B-77BA4CA27879}" type="presParOf" srcId="{563BC173-A7E4-4619-9B35-510DC9C2A289}" destId="{A05A6C02-B449-4721-A43E-557FA9B7DA57}" srcOrd="20" destOrd="0" presId="urn:microsoft.com/office/officeart/2005/8/layout/list1"/>
    <dgm:cxn modelId="{723945A5-5326-4D18-88FB-37280EE56A74}" type="presParOf" srcId="{A05A6C02-B449-4721-A43E-557FA9B7DA57}" destId="{96E108E2-E2AF-435D-8EED-F09BA222B3F4}" srcOrd="0" destOrd="0" presId="urn:microsoft.com/office/officeart/2005/8/layout/list1"/>
    <dgm:cxn modelId="{497F8352-4B3B-4AED-8DF4-CCE5CB2696A1}" type="presParOf" srcId="{A05A6C02-B449-4721-A43E-557FA9B7DA57}" destId="{B69C8337-D4DB-46D3-8B94-1280BF1F8A4C}" srcOrd="1" destOrd="0" presId="urn:microsoft.com/office/officeart/2005/8/layout/list1"/>
    <dgm:cxn modelId="{28E512CC-C371-48A0-ADE5-EBFB085B819E}" type="presParOf" srcId="{563BC173-A7E4-4619-9B35-510DC9C2A289}" destId="{1E9FC119-9034-4428-9A06-E479993B986A}" srcOrd="21" destOrd="0" presId="urn:microsoft.com/office/officeart/2005/8/layout/list1"/>
    <dgm:cxn modelId="{9474B6B0-EA4B-4D2F-A6EE-76B3C869138F}" type="presParOf" srcId="{563BC173-A7E4-4619-9B35-510DC9C2A289}" destId="{0A8EE09F-FD92-4A68-8354-E30255F7FF7C}" srcOrd="22" destOrd="0" presId="urn:microsoft.com/office/officeart/2005/8/layout/list1"/>
    <dgm:cxn modelId="{24610F9A-A0ED-4980-AA23-7C8DBD0E675A}" type="presParOf" srcId="{563BC173-A7E4-4619-9B35-510DC9C2A289}" destId="{F73AD095-60D4-4C33-9969-965AE7B14024}" srcOrd="23" destOrd="0" presId="urn:microsoft.com/office/officeart/2005/8/layout/list1"/>
    <dgm:cxn modelId="{0BD6C2B1-5752-41B1-A857-13E7F95C145D}" type="presParOf" srcId="{563BC173-A7E4-4619-9B35-510DC9C2A289}" destId="{9803F729-263C-4AF1-95E6-835362B5D651}" srcOrd="24" destOrd="0" presId="urn:microsoft.com/office/officeart/2005/8/layout/list1"/>
    <dgm:cxn modelId="{F7AE842A-9560-4E19-9DCA-2828A15FFEE4}" type="presParOf" srcId="{9803F729-263C-4AF1-95E6-835362B5D651}" destId="{B04FFA7C-8F04-4AC6-A51A-D785095A3E6C}" srcOrd="0" destOrd="0" presId="urn:microsoft.com/office/officeart/2005/8/layout/list1"/>
    <dgm:cxn modelId="{785E6385-55EE-4BC9-A714-F944F16A7A59}" type="presParOf" srcId="{9803F729-263C-4AF1-95E6-835362B5D651}" destId="{AD34044F-9E56-4836-81A4-7262BBDF457D}" srcOrd="1" destOrd="0" presId="urn:microsoft.com/office/officeart/2005/8/layout/list1"/>
    <dgm:cxn modelId="{ED30C45C-B069-4C62-97D5-8558ADBBAA16}" type="presParOf" srcId="{563BC173-A7E4-4619-9B35-510DC9C2A289}" destId="{4E8FF91F-C431-44F7-A410-9F64E4DF6970}" srcOrd="25" destOrd="0" presId="urn:microsoft.com/office/officeart/2005/8/layout/list1"/>
    <dgm:cxn modelId="{78B98BC9-A968-457D-A6D6-3071389F4AAF}" type="presParOf" srcId="{563BC173-A7E4-4619-9B35-510DC9C2A289}" destId="{9232AB91-6C7F-4605-8070-197ECF09C9B3}" srcOrd="26" destOrd="0" presId="urn:microsoft.com/office/officeart/2005/8/layout/list1"/>
    <dgm:cxn modelId="{3FA41820-976D-45AA-8436-4A36DEED8F6A}" type="presParOf" srcId="{563BC173-A7E4-4619-9B35-510DC9C2A289}" destId="{208831A9-CDC9-4B6B-BA34-CF7628E83FC4}" srcOrd="27" destOrd="0" presId="urn:microsoft.com/office/officeart/2005/8/layout/list1"/>
    <dgm:cxn modelId="{30916BD2-0531-43BD-8C20-DD30CD915D21}" type="presParOf" srcId="{563BC173-A7E4-4619-9B35-510DC9C2A289}" destId="{73474FFD-7C87-4E95-AAF0-36265D962AE5}" srcOrd="28" destOrd="0" presId="urn:microsoft.com/office/officeart/2005/8/layout/list1"/>
    <dgm:cxn modelId="{4415D9A7-E42C-4EC4-A61C-C5BF24073B4D}" type="presParOf" srcId="{73474FFD-7C87-4E95-AAF0-36265D962AE5}" destId="{D8FF5D0D-4937-4441-BBEA-4A99A7ABA01F}" srcOrd="0" destOrd="0" presId="urn:microsoft.com/office/officeart/2005/8/layout/list1"/>
    <dgm:cxn modelId="{E102E97A-6ED2-46A3-AC0C-847BDBD1FF84}" type="presParOf" srcId="{73474FFD-7C87-4E95-AAF0-36265D962AE5}" destId="{D99F7D2A-C08E-4B43-93AE-FBF53ECAFE0D}" srcOrd="1" destOrd="0" presId="urn:microsoft.com/office/officeart/2005/8/layout/list1"/>
    <dgm:cxn modelId="{3C3BA6DC-7D36-4B64-BCF1-E84A3A8420D9}" type="presParOf" srcId="{563BC173-A7E4-4619-9B35-510DC9C2A289}" destId="{7EDC52CB-5AAC-4B51-B5AE-115DC7488862}" srcOrd="29" destOrd="0" presId="urn:microsoft.com/office/officeart/2005/8/layout/list1"/>
    <dgm:cxn modelId="{287F4F06-24C3-4F2B-9C70-C8FEFF1E5CAA}" type="presParOf" srcId="{563BC173-A7E4-4619-9B35-510DC9C2A289}" destId="{D680912C-315E-430D-93AE-9BD2EB2C8A5C}" srcOrd="3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13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D925CA0-513E-4E45-9FC9-2977D93FA311}">
      <dsp:nvSpPr>
        <dsp:cNvPr id="0" name=""/>
        <dsp:cNvSpPr/>
      </dsp:nvSpPr>
      <dsp:spPr>
        <a:xfrm>
          <a:off x="0" y="525132"/>
          <a:ext cx="4635500" cy="327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rgbClr val="A0B6A2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2F013B8-B6B7-4A20-B650-C5B3F8EA4F5B}">
      <dsp:nvSpPr>
        <dsp:cNvPr id="0" name=""/>
        <dsp:cNvSpPr/>
      </dsp:nvSpPr>
      <dsp:spPr>
        <a:xfrm>
          <a:off x="231775" y="333252"/>
          <a:ext cx="3244850" cy="383760"/>
        </a:xfrm>
        <a:prstGeom prst="roundRect">
          <a:avLst/>
        </a:prstGeom>
        <a:solidFill>
          <a:srgbClr val="A0B6A2"/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2648" tIns="0" rIns="122648" bIns="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1" kern="1200" dirty="0">
              <a:solidFill>
                <a:schemeClr val="tx1"/>
              </a:solidFill>
              <a:latin typeface="Comic Sans MS" panose="030F0702030302020204" pitchFamily="66" charset="0"/>
              <a:cs typeface="Arial" panose="020B0604020202020204" pitchFamily="34" charset="0"/>
            </a:rPr>
            <a:t>Parents = 4 months (year 1)</a:t>
          </a:r>
        </a:p>
      </dsp:txBody>
      <dsp:txXfrm>
        <a:off x="250509" y="351986"/>
        <a:ext cx="3207382" cy="346292"/>
      </dsp:txXfrm>
    </dsp:sp>
    <dsp:sp modelId="{52228BED-8765-45E4-9ADF-A8979CE8A5AA}">
      <dsp:nvSpPr>
        <dsp:cNvPr id="0" name=""/>
        <dsp:cNvSpPr/>
      </dsp:nvSpPr>
      <dsp:spPr>
        <a:xfrm>
          <a:off x="0" y="1114812"/>
          <a:ext cx="4635500" cy="327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rgbClr val="A0B6A2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3A197DE-2CCE-4F47-B5DF-C940CB0723BA}">
      <dsp:nvSpPr>
        <dsp:cNvPr id="0" name=""/>
        <dsp:cNvSpPr/>
      </dsp:nvSpPr>
      <dsp:spPr>
        <a:xfrm>
          <a:off x="231775" y="922932"/>
          <a:ext cx="3244850" cy="383760"/>
        </a:xfrm>
        <a:prstGeom prst="roundRect">
          <a:avLst/>
        </a:prstGeom>
        <a:solidFill>
          <a:srgbClr val="A0B6A2"/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2648" tIns="0" rIns="122648" bIns="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1" kern="1200" dirty="0">
              <a:solidFill>
                <a:schemeClr val="tx1"/>
              </a:solidFill>
              <a:latin typeface="Comic Sans MS" panose="030F0702030302020204" pitchFamily="66" charset="0"/>
            </a:rPr>
            <a:t>F1 = 4 months (year 1)</a:t>
          </a:r>
        </a:p>
      </dsp:txBody>
      <dsp:txXfrm>
        <a:off x="250509" y="941666"/>
        <a:ext cx="3207382" cy="346292"/>
      </dsp:txXfrm>
    </dsp:sp>
    <dsp:sp modelId="{6CAE4727-C939-42B0-9EFD-A3A7078B0E6F}">
      <dsp:nvSpPr>
        <dsp:cNvPr id="0" name=""/>
        <dsp:cNvSpPr/>
      </dsp:nvSpPr>
      <dsp:spPr>
        <a:xfrm>
          <a:off x="0" y="1704492"/>
          <a:ext cx="4635500" cy="327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rgbClr val="A0B6A2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B010200-BA98-4D5C-B66A-379753BA34BD}">
      <dsp:nvSpPr>
        <dsp:cNvPr id="0" name=""/>
        <dsp:cNvSpPr/>
      </dsp:nvSpPr>
      <dsp:spPr>
        <a:xfrm>
          <a:off x="231775" y="1512612"/>
          <a:ext cx="3244850" cy="383760"/>
        </a:xfrm>
        <a:prstGeom prst="roundRect">
          <a:avLst/>
        </a:prstGeom>
        <a:solidFill>
          <a:srgbClr val="A0B6A2"/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2648" tIns="0" rIns="122648" bIns="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1" kern="1200" dirty="0">
              <a:solidFill>
                <a:schemeClr val="tx1"/>
              </a:solidFill>
              <a:latin typeface="Comic Sans MS" panose="030F0702030302020204" pitchFamily="66" charset="0"/>
            </a:rPr>
            <a:t>F2 = field season #1 (year 1-2)</a:t>
          </a:r>
        </a:p>
      </dsp:txBody>
      <dsp:txXfrm>
        <a:off x="250509" y="1531346"/>
        <a:ext cx="3207382" cy="346292"/>
      </dsp:txXfrm>
    </dsp:sp>
    <dsp:sp modelId="{49AEA1B6-98FA-49B3-AEC6-83E37DB53CA9}">
      <dsp:nvSpPr>
        <dsp:cNvPr id="0" name=""/>
        <dsp:cNvSpPr/>
      </dsp:nvSpPr>
      <dsp:spPr>
        <a:xfrm>
          <a:off x="0" y="2294172"/>
          <a:ext cx="4635500" cy="327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rgbClr val="A0B6A2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563445-615F-459F-B4C0-EB6360814A17}">
      <dsp:nvSpPr>
        <dsp:cNvPr id="0" name=""/>
        <dsp:cNvSpPr/>
      </dsp:nvSpPr>
      <dsp:spPr>
        <a:xfrm>
          <a:off x="231775" y="2102292"/>
          <a:ext cx="3244850" cy="383760"/>
        </a:xfrm>
        <a:prstGeom prst="roundRect">
          <a:avLst/>
        </a:prstGeom>
        <a:solidFill>
          <a:srgbClr val="A0B6A2"/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2648" tIns="0" rIns="122648" bIns="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1" kern="1200" dirty="0">
              <a:solidFill>
                <a:schemeClr val="tx1"/>
              </a:solidFill>
              <a:latin typeface="Comic Sans MS" panose="030F0702030302020204" pitchFamily="66" charset="0"/>
            </a:rPr>
            <a:t>F3 = field season #2 (year 2-3)</a:t>
          </a:r>
        </a:p>
      </dsp:txBody>
      <dsp:txXfrm>
        <a:off x="250509" y="2121026"/>
        <a:ext cx="3207382" cy="346292"/>
      </dsp:txXfrm>
    </dsp:sp>
    <dsp:sp modelId="{C32F6FA2-1B19-43DE-896B-6658215B794E}">
      <dsp:nvSpPr>
        <dsp:cNvPr id="0" name=""/>
        <dsp:cNvSpPr/>
      </dsp:nvSpPr>
      <dsp:spPr>
        <a:xfrm>
          <a:off x="0" y="2883852"/>
          <a:ext cx="4635500" cy="327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rgbClr val="A0B6A2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6212649-0C7F-4D91-A0E0-9BDCB0D02ABF}">
      <dsp:nvSpPr>
        <dsp:cNvPr id="0" name=""/>
        <dsp:cNvSpPr/>
      </dsp:nvSpPr>
      <dsp:spPr>
        <a:xfrm>
          <a:off x="231775" y="2691972"/>
          <a:ext cx="3244850" cy="383760"/>
        </a:xfrm>
        <a:prstGeom prst="roundRect">
          <a:avLst/>
        </a:prstGeom>
        <a:solidFill>
          <a:srgbClr val="A0B6A2"/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2648" tIns="0" rIns="122648" bIns="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1" kern="1200" dirty="0">
              <a:solidFill>
                <a:schemeClr val="tx1"/>
              </a:solidFill>
              <a:latin typeface="Comic Sans MS" panose="030F0702030302020204" pitchFamily="66" charset="0"/>
            </a:rPr>
            <a:t>F4 = field season #3 (year 3-4)</a:t>
          </a:r>
        </a:p>
      </dsp:txBody>
      <dsp:txXfrm>
        <a:off x="250509" y="2710706"/>
        <a:ext cx="3207382" cy="346292"/>
      </dsp:txXfrm>
    </dsp:sp>
    <dsp:sp modelId="{0A8EE09F-FD92-4A68-8354-E30255F7FF7C}">
      <dsp:nvSpPr>
        <dsp:cNvPr id="0" name=""/>
        <dsp:cNvSpPr/>
      </dsp:nvSpPr>
      <dsp:spPr>
        <a:xfrm>
          <a:off x="0" y="3473532"/>
          <a:ext cx="4635500" cy="327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rgbClr val="A0B6A2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69C8337-D4DB-46D3-8B94-1280BF1F8A4C}">
      <dsp:nvSpPr>
        <dsp:cNvPr id="0" name=""/>
        <dsp:cNvSpPr/>
      </dsp:nvSpPr>
      <dsp:spPr>
        <a:xfrm>
          <a:off x="231775" y="3281652"/>
          <a:ext cx="3244850" cy="383760"/>
        </a:xfrm>
        <a:prstGeom prst="roundRect">
          <a:avLst/>
        </a:prstGeom>
        <a:solidFill>
          <a:srgbClr val="A0B6A2"/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2648" tIns="0" rIns="122648" bIns="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1" kern="1200" dirty="0">
              <a:solidFill>
                <a:schemeClr val="tx1"/>
              </a:solidFill>
              <a:latin typeface="Comic Sans MS" panose="030F0702030302020204" pitchFamily="66" charset="0"/>
            </a:rPr>
            <a:t>F5 = field season #4 (year 4-5)</a:t>
          </a:r>
        </a:p>
      </dsp:txBody>
      <dsp:txXfrm>
        <a:off x="250509" y="3300386"/>
        <a:ext cx="3207382" cy="346292"/>
      </dsp:txXfrm>
    </dsp:sp>
    <dsp:sp modelId="{9232AB91-6C7F-4605-8070-197ECF09C9B3}">
      <dsp:nvSpPr>
        <dsp:cNvPr id="0" name=""/>
        <dsp:cNvSpPr/>
      </dsp:nvSpPr>
      <dsp:spPr>
        <a:xfrm>
          <a:off x="0" y="4063212"/>
          <a:ext cx="4635500" cy="327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rgbClr val="A0B6A2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D34044F-9E56-4836-81A4-7262BBDF457D}">
      <dsp:nvSpPr>
        <dsp:cNvPr id="0" name=""/>
        <dsp:cNvSpPr/>
      </dsp:nvSpPr>
      <dsp:spPr>
        <a:xfrm>
          <a:off x="231775" y="3871332"/>
          <a:ext cx="3244850" cy="383760"/>
        </a:xfrm>
        <a:prstGeom prst="roundRect">
          <a:avLst/>
        </a:prstGeom>
        <a:solidFill>
          <a:srgbClr val="A0B6A2"/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2648" tIns="0" rIns="122648" bIns="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1" kern="1200" dirty="0">
              <a:solidFill>
                <a:schemeClr val="tx1"/>
              </a:solidFill>
              <a:latin typeface="Comic Sans MS" panose="030F0702030302020204" pitchFamily="66" charset="0"/>
            </a:rPr>
            <a:t>F6 = field season #5 (year 5-6)</a:t>
          </a:r>
        </a:p>
      </dsp:txBody>
      <dsp:txXfrm>
        <a:off x="250509" y="3890066"/>
        <a:ext cx="3207382" cy="346292"/>
      </dsp:txXfrm>
    </dsp:sp>
    <dsp:sp modelId="{D680912C-315E-430D-93AE-9BD2EB2C8A5C}">
      <dsp:nvSpPr>
        <dsp:cNvPr id="0" name=""/>
        <dsp:cNvSpPr/>
      </dsp:nvSpPr>
      <dsp:spPr>
        <a:xfrm>
          <a:off x="0" y="4652892"/>
          <a:ext cx="4635500" cy="327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rgbClr val="A0B6A2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99F7D2A-C08E-4B43-93AE-FBF53ECAFE0D}">
      <dsp:nvSpPr>
        <dsp:cNvPr id="0" name=""/>
        <dsp:cNvSpPr/>
      </dsp:nvSpPr>
      <dsp:spPr>
        <a:xfrm>
          <a:off x="231775" y="4461012"/>
          <a:ext cx="3244850" cy="383760"/>
        </a:xfrm>
        <a:prstGeom prst="roundRect">
          <a:avLst/>
        </a:prstGeom>
        <a:solidFill>
          <a:srgbClr val="A0B6A2"/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2648" tIns="0" rIns="122648" bIns="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1" kern="1200" dirty="0">
              <a:solidFill>
                <a:schemeClr val="tx1"/>
              </a:solidFill>
              <a:latin typeface="Comic Sans MS" panose="030F0702030302020204" pitchFamily="66" charset="0"/>
            </a:rPr>
            <a:t>F7 = High homozygosity (year 6-7)</a:t>
          </a:r>
        </a:p>
      </dsp:txBody>
      <dsp:txXfrm>
        <a:off x="250509" y="4479746"/>
        <a:ext cx="3207382" cy="34629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E03A909-722D-4B16-846F-618D945DED76}">
      <dsp:nvSpPr>
        <dsp:cNvPr id="0" name=""/>
        <dsp:cNvSpPr/>
      </dsp:nvSpPr>
      <dsp:spPr>
        <a:xfrm>
          <a:off x="4739858" y="3262549"/>
          <a:ext cx="91440" cy="607782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607782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BD7640A-6F1D-4893-9567-B5A3B3E5C2DE}">
      <dsp:nvSpPr>
        <dsp:cNvPr id="0" name=""/>
        <dsp:cNvSpPr/>
      </dsp:nvSpPr>
      <dsp:spPr>
        <a:xfrm>
          <a:off x="3508480" y="1327745"/>
          <a:ext cx="1277098" cy="60778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14186"/>
              </a:lnTo>
              <a:lnTo>
                <a:pt x="1277098" y="414186"/>
              </a:lnTo>
              <a:lnTo>
                <a:pt x="1277098" y="607782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66BC4C3-B8CF-4863-8B1B-67E9B9F2D9C4}">
      <dsp:nvSpPr>
        <dsp:cNvPr id="0" name=""/>
        <dsp:cNvSpPr/>
      </dsp:nvSpPr>
      <dsp:spPr>
        <a:xfrm>
          <a:off x="2185662" y="3262549"/>
          <a:ext cx="91440" cy="607782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607782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6AD696E-31EB-40B6-A597-E9F165C9DD4C}">
      <dsp:nvSpPr>
        <dsp:cNvPr id="0" name=""/>
        <dsp:cNvSpPr/>
      </dsp:nvSpPr>
      <dsp:spPr>
        <a:xfrm>
          <a:off x="2231382" y="1327745"/>
          <a:ext cx="1277098" cy="607782"/>
        </a:xfrm>
        <a:custGeom>
          <a:avLst/>
          <a:gdLst/>
          <a:ahLst/>
          <a:cxnLst/>
          <a:rect l="0" t="0" r="0" b="0"/>
          <a:pathLst>
            <a:path>
              <a:moveTo>
                <a:pt x="1277098" y="0"/>
              </a:moveTo>
              <a:lnTo>
                <a:pt x="1277098" y="414186"/>
              </a:lnTo>
              <a:lnTo>
                <a:pt x="0" y="414186"/>
              </a:lnTo>
              <a:lnTo>
                <a:pt x="0" y="607782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2CC6595-0111-49F6-83EB-1960B859C5C1}">
      <dsp:nvSpPr>
        <dsp:cNvPr id="0" name=""/>
        <dsp:cNvSpPr/>
      </dsp:nvSpPr>
      <dsp:spPr>
        <a:xfrm>
          <a:off x="2463581" y="724"/>
          <a:ext cx="2089796" cy="1327021"/>
        </a:xfrm>
        <a:prstGeom prst="roundRect">
          <a:avLst>
            <a:gd name="adj" fmla="val 10000"/>
          </a:avLst>
        </a:prstGeom>
        <a:gradFill rotWithShape="0">
          <a:gsLst>
            <a:gs pos="18000">
              <a:srgbClr val="A0B6A2"/>
            </a:gs>
            <a:gs pos="100000">
              <a:schemeClr val="bg1"/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DFCFAD4-7BE5-4D56-8F9C-2FFC767B9084}">
      <dsp:nvSpPr>
        <dsp:cNvPr id="0" name=""/>
        <dsp:cNvSpPr/>
      </dsp:nvSpPr>
      <dsp:spPr>
        <a:xfrm>
          <a:off x="2695781" y="221314"/>
          <a:ext cx="2089796" cy="1327021"/>
        </a:xfrm>
        <a:prstGeom prst="roundRect">
          <a:avLst>
            <a:gd name="adj" fmla="val 10000"/>
          </a:avLst>
        </a:prstGeom>
        <a:gradFill flip="none" rotWithShape="1">
          <a:gsLst>
            <a:gs pos="66000">
              <a:srgbClr val="A0B6A2"/>
            </a:gs>
            <a:gs pos="90000">
              <a:schemeClr val="bg1">
                <a:alpha val="70000"/>
              </a:schemeClr>
            </a:gs>
          </a:gsLst>
          <a:lin ang="16200000" scaled="1"/>
          <a:tileRect/>
        </a:gradFill>
        <a:ln w="9525" cap="flat" cmpd="sng" algn="ctr">
          <a:solidFill>
            <a:srgbClr val="A0B6A2"/>
          </a:solidFill>
          <a:prstDash val="solid"/>
        </a:ln>
        <a:effectLst>
          <a:outerShdw blurRad="508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25400" h="3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dirty="0">
              <a:solidFill>
                <a:schemeClr val="tx1"/>
              </a:solidFill>
            </a:rPr>
            <a:t>16h/8h</a:t>
          </a:r>
        </a:p>
      </dsp:txBody>
      <dsp:txXfrm>
        <a:off x="2734648" y="260181"/>
        <a:ext cx="2012062" cy="1249287"/>
      </dsp:txXfrm>
    </dsp:sp>
    <dsp:sp modelId="{038790FB-B797-48A3-8A8A-C852D3EEAD78}">
      <dsp:nvSpPr>
        <dsp:cNvPr id="0" name=""/>
        <dsp:cNvSpPr/>
      </dsp:nvSpPr>
      <dsp:spPr>
        <a:xfrm>
          <a:off x="1186483" y="1935528"/>
          <a:ext cx="2089796" cy="1327021"/>
        </a:xfrm>
        <a:prstGeom prst="roundRect">
          <a:avLst>
            <a:gd name="adj" fmla="val 10000"/>
          </a:avLst>
        </a:prstGeom>
        <a:gradFill rotWithShape="0">
          <a:gsLst>
            <a:gs pos="18000">
              <a:srgbClr val="A0B6A2"/>
            </a:gs>
            <a:gs pos="100000">
              <a:schemeClr val="bg1"/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CE82B2B-83E9-41BA-B17F-D009941142D9}">
      <dsp:nvSpPr>
        <dsp:cNvPr id="0" name=""/>
        <dsp:cNvSpPr/>
      </dsp:nvSpPr>
      <dsp:spPr>
        <a:xfrm>
          <a:off x="1418683" y="2156117"/>
          <a:ext cx="2089796" cy="1327021"/>
        </a:xfrm>
        <a:prstGeom prst="roundRect">
          <a:avLst>
            <a:gd name="adj" fmla="val 10000"/>
          </a:avLst>
        </a:prstGeom>
        <a:gradFill flip="none" rotWithShape="1">
          <a:gsLst>
            <a:gs pos="66000">
              <a:srgbClr val="A0B6A2"/>
            </a:gs>
            <a:gs pos="90000">
              <a:schemeClr val="bg1">
                <a:alpha val="70000"/>
              </a:schemeClr>
            </a:gs>
          </a:gsLst>
          <a:lin ang="16200000" scaled="1"/>
          <a:tileRect/>
        </a:gradFill>
        <a:ln w="9525" cap="flat" cmpd="sng" algn="ctr">
          <a:solidFill>
            <a:srgbClr val="A0B6A2"/>
          </a:solidFill>
          <a:prstDash val="solid"/>
        </a:ln>
        <a:effectLst>
          <a:outerShdw blurRad="508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25400" h="3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dirty="0">
              <a:solidFill>
                <a:schemeClr val="tx1"/>
              </a:solidFill>
            </a:rPr>
            <a:t>22/17 </a:t>
          </a:r>
          <a:r>
            <a:rPr lang="en-US" sz="3200" kern="1200" dirty="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°</a:t>
          </a:r>
          <a:r>
            <a:rPr lang="en-US" sz="3200" kern="1200" dirty="0">
              <a:solidFill>
                <a:schemeClr val="tx1"/>
              </a:solidFill>
            </a:rPr>
            <a:t>C</a:t>
          </a:r>
        </a:p>
      </dsp:txBody>
      <dsp:txXfrm>
        <a:off x="1457550" y="2194984"/>
        <a:ext cx="2012062" cy="1249287"/>
      </dsp:txXfrm>
    </dsp:sp>
    <dsp:sp modelId="{ACC7E194-31B3-49AF-BC0A-CF93345BD236}">
      <dsp:nvSpPr>
        <dsp:cNvPr id="0" name=""/>
        <dsp:cNvSpPr/>
      </dsp:nvSpPr>
      <dsp:spPr>
        <a:xfrm>
          <a:off x="1186483" y="3870331"/>
          <a:ext cx="2089796" cy="1327021"/>
        </a:xfrm>
        <a:prstGeom prst="roundRect">
          <a:avLst>
            <a:gd name="adj" fmla="val 10000"/>
          </a:avLst>
        </a:prstGeom>
        <a:gradFill rotWithShape="0">
          <a:gsLst>
            <a:gs pos="18000">
              <a:srgbClr val="A0B6A2"/>
            </a:gs>
            <a:gs pos="100000">
              <a:schemeClr val="bg1"/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35E62EE-6BE6-4E10-B70E-0EB9F20D112B}">
      <dsp:nvSpPr>
        <dsp:cNvPr id="0" name=""/>
        <dsp:cNvSpPr/>
      </dsp:nvSpPr>
      <dsp:spPr>
        <a:xfrm>
          <a:off x="1418683" y="4090921"/>
          <a:ext cx="2089796" cy="1327021"/>
        </a:xfrm>
        <a:prstGeom prst="roundRect">
          <a:avLst>
            <a:gd name="adj" fmla="val 10000"/>
          </a:avLst>
        </a:prstGeom>
        <a:gradFill rotWithShape="0">
          <a:gsLst>
            <a:gs pos="66000">
              <a:srgbClr val="A0B6A2"/>
            </a:gs>
            <a:gs pos="90000">
              <a:schemeClr val="bg1">
                <a:alpha val="70000"/>
              </a:schemeClr>
            </a:gs>
          </a:gsLst>
          <a:lin ang="16200000" scaled="1"/>
        </a:gra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25400" h="3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/>
            <a:t>Control</a:t>
          </a:r>
        </a:p>
      </dsp:txBody>
      <dsp:txXfrm>
        <a:off x="1457550" y="4129788"/>
        <a:ext cx="2012062" cy="1249287"/>
      </dsp:txXfrm>
    </dsp:sp>
    <dsp:sp modelId="{A2546759-E6C4-4F1A-A71B-A497201286B0}">
      <dsp:nvSpPr>
        <dsp:cNvPr id="0" name=""/>
        <dsp:cNvSpPr/>
      </dsp:nvSpPr>
      <dsp:spPr>
        <a:xfrm>
          <a:off x="3740679" y="1935528"/>
          <a:ext cx="2089796" cy="1327021"/>
        </a:xfrm>
        <a:prstGeom prst="roundRect">
          <a:avLst>
            <a:gd name="adj" fmla="val 10000"/>
          </a:avLst>
        </a:prstGeom>
        <a:gradFill rotWithShape="0">
          <a:gsLst>
            <a:gs pos="18000">
              <a:srgbClr val="A0B6A2"/>
            </a:gs>
            <a:gs pos="100000">
              <a:schemeClr val="bg1"/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7719370-8A6B-4900-AA8C-D1D6C28E8C46}">
      <dsp:nvSpPr>
        <dsp:cNvPr id="0" name=""/>
        <dsp:cNvSpPr/>
      </dsp:nvSpPr>
      <dsp:spPr>
        <a:xfrm>
          <a:off x="3972879" y="2156117"/>
          <a:ext cx="2089796" cy="1327021"/>
        </a:xfrm>
        <a:prstGeom prst="roundRect">
          <a:avLst>
            <a:gd name="adj" fmla="val 10000"/>
          </a:avLst>
        </a:prstGeom>
        <a:gradFill flip="none" rotWithShape="1">
          <a:gsLst>
            <a:gs pos="66000">
              <a:srgbClr val="A0B6A2"/>
            </a:gs>
            <a:gs pos="90000">
              <a:schemeClr val="bg1">
                <a:alpha val="70000"/>
              </a:schemeClr>
            </a:gs>
          </a:gsLst>
          <a:lin ang="16200000" scaled="1"/>
          <a:tileRect/>
        </a:gradFill>
        <a:ln w="9525" cap="flat" cmpd="sng" algn="ctr">
          <a:solidFill>
            <a:srgbClr val="A0B6A2"/>
          </a:solidFill>
          <a:prstDash val="solid"/>
        </a:ln>
        <a:effectLst>
          <a:outerShdw blurRad="508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25400" h="3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dirty="0"/>
            <a:t>24/17 </a:t>
          </a:r>
          <a:r>
            <a:rPr lang="en-US" sz="3200" kern="1200" dirty="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°</a:t>
          </a:r>
          <a:r>
            <a:rPr lang="en-US" sz="3200" kern="1200" dirty="0">
              <a:solidFill>
                <a:schemeClr val="tx1"/>
              </a:solidFill>
            </a:rPr>
            <a:t>C</a:t>
          </a:r>
          <a:r>
            <a:rPr lang="en-US" sz="3800" kern="1200" dirty="0"/>
            <a:t> </a:t>
          </a:r>
        </a:p>
      </dsp:txBody>
      <dsp:txXfrm>
        <a:off x="4011746" y="2194984"/>
        <a:ext cx="2012062" cy="1249287"/>
      </dsp:txXfrm>
    </dsp:sp>
    <dsp:sp modelId="{C6B18975-D35B-4906-A6FF-0341A889A451}">
      <dsp:nvSpPr>
        <dsp:cNvPr id="0" name=""/>
        <dsp:cNvSpPr/>
      </dsp:nvSpPr>
      <dsp:spPr>
        <a:xfrm>
          <a:off x="3740679" y="3870331"/>
          <a:ext cx="2089796" cy="1327021"/>
        </a:xfrm>
        <a:prstGeom prst="roundRect">
          <a:avLst>
            <a:gd name="adj" fmla="val 10000"/>
          </a:avLst>
        </a:prstGeom>
        <a:gradFill rotWithShape="0">
          <a:gsLst>
            <a:gs pos="18000">
              <a:srgbClr val="A0B6A2"/>
            </a:gs>
            <a:gs pos="100000">
              <a:schemeClr val="bg1"/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2E5A753-C22A-49B7-A1E4-C8866625FED8}">
      <dsp:nvSpPr>
        <dsp:cNvPr id="0" name=""/>
        <dsp:cNvSpPr/>
      </dsp:nvSpPr>
      <dsp:spPr>
        <a:xfrm>
          <a:off x="3972879" y="4090921"/>
          <a:ext cx="2089796" cy="1327021"/>
        </a:xfrm>
        <a:prstGeom prst="roundRect">
          <a:avLst>
            <a:gd name="adj" fmla="val 10000"/>
          </a:avLst>
        </a:prstGeom>
        <a:gradFill rotWithShape="0">
          <a:gsLst>
            <a:gs pos="66000">
              <a:srgbClr val="A0B6A2"/>
            </a:gs>
            <a:gs pos="90000">
              <a:schemeClr val="bg1">
                <a:alpha val="70000"/>
              </a:schemeClr>
            </a:gs>
          </a:gsLst>
          <a:lin ang="16200000" scaled="1"/>
        </a:gra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25400" h="3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/>
            <a:t>High Temperature</a:t>
          </a:r>
        </a:p>
      </dsp:txBody>
      <dsp:txXfrm>
        <a:off x="4011746" y="4129788"/>
        <a:ext cx="2012062" cy="124928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E03A909-722D-4B16-846F-618D945DED76}">
      <dsp:nvSpPr>
        <dsp:cNvPr id="0" name=""/>
        <dsp:cNvSpPr/>
      </dsp:nvSpPr>
      <dsp:spPr>
        <a:xfrm>
          <a:off x="4739858" y="3262549"/>
          <a:ext cx="91440" cy="607782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607782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BD7640A-6F1D-4893-9567-B5A3B3E5C2DE}">
      <dsp:nvSpPr>
        <dsp:cNvPr id="0" name=""/>
        <dsp:cNvSpPr/>
      </dsp:nvSpPr>
      <dsp:spPr>
        <a:xfrm>
          <a:off x="3508480" y="1327745"/>
          <a:ext cx="1277098" cy="60778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14186"/>
              </a:lnTo>
              <a:lnTo>
                <a:pt x="1277098" y="414186"/>
              </a:lnTo>
              <a:lnTo>
                <a:pt x="1277098" y="607782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66BC4C3-B8CF-4863-8B1B-67E9B9F2D9C4}">
      <dsp:nvSpPr>
        <dsp:cNvPr id="0" name=""/>
        <dsp:cNvSpPr/>
      </dsp:nvSpPr>
      <dsp:spPr>
        <a:xfrm>
          <a:off x="2185662" y="3262549"/>
          <a:ext cx="91440" cy="607782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607782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6AD696E-31EB-40B6-A597-E9F165C9DD4C}">
      <dsp:nvSpPr>
        <dsp:cNvPr id="0" name=""/>
        <dsp:cNvSpPr/>
      </dsp:nvSpPr>
      <dsp:spPr>
        <a:xfrm>
          <a:off x="2231382" y="1327745"/>
          <a:ext cx="1277098" cy="607782"/>
        </a:xfrm>
        <a:custGeom>
          <a:avLst/>
          <a:gdLst/>
          <a:ahLst/>
          <a:cxnLst/>
          <a:rect l="0" t="0" r="0" b="0"/>
          <a:pathLst>
            <a:path>
              <a:moveTo>
                <a:pt x="1277098" y="0"/>
              </a:moveTo>
              <a:lnTo>
                <a:pt x="1277098" y="414186"/>
              </a:lnTo>
              <a:lnTo>
                <a:pt x="0" y="414186"/>
              </a:lnTo>
              <a:lnTo>
                <a:pt x="0" y="607782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2CC6595-0111-49F6-83EB-1960B859C5C1}">
      <dsp:nvSpPr>
        <dsp:cNvPr id="0" name=""/>
        <dsp:cNvSpPr/>
      </dsp:nvSpPr>
      <dsp:spPr>
        <a:xfrm>
          <a:off x="2463581" y="724"/>
          <a:ext cx="2089796" cy="1327021"/>
        </a:xfrm>
        <a:prstGeom prst="roundRect">
          <a:avLst>
            <a:gd name="adj" fmla="val 10000"/>
          </a:avLst>
        </a:prstGeom>
        <a:gradFill rotWithShape="0">
          <a:gsLst>
            <a:gs pos="18000">
              <a:srgbClr val="A0B6A2"/>
            </a:gs>
            <a:gs pos="100000">
              <a:schemeClr val="bg1"/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DFCFAD4-7BE5-4D56-8F9C-2FFC767B9084}">
      <dsp:nvSpPr>
        <dsp:cNvPr id="0" name=""/>
        <dsp:cNvSpPr/>
      </dsp:nvSpPr>
      <dsp:spPr>
        <a:xfrm>
          <a:off x="2695781" y="221314"/>
          <a:ext cx="2089796" cy="1327021"/>
        </a:xfrm>
        <a:prstGeom prst="roundRect">
          <a:avLst>
            <a:gd name="adj" fmla="val 10000"/>
          </a:avLst>
        </a:prstGeom>
        <a:gradFill flip="none" rotWithShape="1">
          <a:gsLst>
            <a:gs pos="66000">
              <a:srgbClr val="A0B6A2"/>
            </a:gs>
            <a:gs pos="90000">
              <a:schemeClr val="bg1">
                <a:alpha val="70000"/>
              </a:schemeClr>
            </a:gs>
          </a:gsLst>
          <a:lin ang="16200000" scaled="1"/>
          <a:tileRect/>
        </a:gradFill>
        <a:ln w="9525" cap="flat" cmpd="sng" algn="ctr">
          <a:solidFill>
            <a:srgbClr val="A0B6A2"/>
          </a:solidFill>
          <a:prstDash val="solid"/>
        </a:ln>
        <a:effectLst>
          <a:outerShdw blurRad="508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25400" h="3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dirty="0">
              <a:solidFill>
                <a:schemeClr val="tx1"/>
              </a:solidFill>
            </a:rPr>
            <a:t>22h/2h</a:t>
          </a:r>
        </a:p>
      </dsp:txBody>
      <dsp:txXfrm>
        <a:off x="2734648" y="260181"/>
        <a:ext cx="2012062" cy="1249287"/>
      </dsp:txXfrm>
    </dsp:sp>
    <dsp:sp modelId="{038790FB-B797-48A3-8A8A-C852D3EEAD78}">
      <dsp:nvSpPr>
        <dsp:cNvPr id="0" name=""/>
        <dsp:cNvSpPr/>
      </dsp:nvSpPr>
      <dsp:spPr>
        <a:xfrm>
          <a:off x="1186483" y="1935528"/>
          <a:ext cx="2089796" cy="1327021"/>
        </a:xfrm>
        <a:prstGeom prst="roundRect">
          <a:avLst>
            <a:gd name="adj" fmla="val 10000"/>
          </a:avLst>
        </a:prstGeom>
        <a:gradFill rotWithShape="0">
          <a:gsLst>
            <a:gs pos="18000">
              <a:srgbClr val="A0B6A2"/>
            </a:gs>
            <a:gs pos="100000">
              <a:schemeClr val="bg1"/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CE82B2B-83E9-41BA-B17F-D009941142D9}">
      <dsp:nvSpPr>
        <dsp:cNvPr id="0" name=""/>
        <dsp:cNvSpPr/>
      </dsp:nvSpPr>
      <dsp:spPr>
        <a:xfrm>
          <a:off x="1418683" y="2156117"/>
          <a:ext cx="2089796" cy="1327021"/>
        </a:xfrm>
        <a:prstGeom prst="roundRect">
          <a:avLst>
            <a:gd name="adj" fmla="val 10000"/>
          </a:avLst>
        </a:prstGeom>
        <a:gradFill flip="none" rotWithShape="1">
          <a:gsLst>
            <a:gs pos="66000">
              <a:srgbClr val="A0B6A2"/>
            </a:gs>
            <a:gs pos="90000">
              <a:schemeClr val="bg1">
                <a:alpha val="70000"/>
              </a:schemeClr>
            </a:gs>
          </a:gsLst>
          <a:lin ang="16200000" scaled="1"/>
          <a:tileRect/>
        </a:gradFill>
        <a:ln w="9525" cap="flat" cmpd="sng" algn="ctr">
          <a:solidFill>
            <a:srgbClr val="A0B6A2"/>
          </a:solidFill>
          <a:prstDash val="solid"/>
        </a:ln>
        <a:effectLst>
          <a:outerShdw blurRad="508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25400" h="3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dirty="0">
              <a:solidFill>
                <a:schemeClr val="tx1"/>
              </a:solidFill>
            </a:rPr>
            <a:t>22/17 </a:t>
          </a:r>
          <a:r>
            <a:rPr lang="en-US" sz="3200" kern="1200" dirty="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°</a:t>
          </a:r>
          <a:r>
            <a:rPr lang="en-US" sz="3200" kern="1200" dirty="0">
              <a:solidFill>
                <a:schemeClr val="tx1"/>
              </a:solidFill>
            </a:rPr>
            <a:t>C</a:t>
          </a:r>
        </a:p>
      </dsp:txBody>
      <dsp:txXfrm>
        <a:off x="1457550" y="2194984"/>
        <a:ext cx="2012062" cy="1249287"/>
      </dsp:txXfrm>
    </dsp:sp>
    <dsp:sp modelId="{ACC7E194-31B3-49AF-BC0A-CF93345BD236}">
      <dsp:nvSpPr>
        <dsp:cNvPr id="0" name=""/>
        <dsp:cNvSpPr/>
      </dsp:nvSpPr>
      <dsp:spPr>
        <a:xfrm>
          <a:off x="1186483" y="3870331"/>
          <a:ext cx="2089796" cy="1327021"/>
        </a:xfrm>
        <a:prstGeom prst="roundRect">
          <a:avLst>
            <a:gd name="adj" fmla="val 10000"/>
          </a:avLst>
        </a:prstGeom>
        <a:gradFill rotWithShape="0">
          <a:gsLst>
            <a:gs pos="18000">
              <a:srgbClr val="A0B6A2"/>
            </a:gs>
            <a:gs pos="100000">
              <a:schemeClr val="bg1"/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35E62EE-6BE6-4E10-B70E-0EB9F20D112B}">
      <dsp:nvSpPr>
        <dsp:cNvPr id="0" name=""/>
        <dsp:cNvSpPr/>
      </dsp:nvSpPr>
      <dsp:spPr>
        <a:xfrm>
          <a:off x="1418683" y="4090921"/>
          <a:ext cx="2089796" cy="1327021"/>
        </a:xfrm>
        <a:prstGeom prst="roundRect">
          <a:avLst>
            <a:gd name="adj" fmla="val 10000"/>
          </a:avLst>
        </a:prstGeom>
        <a:gradFill rotWithShape="0">
          <a:gsLst>
            <a:gs pos="66000">
              <a:srgbClr val="A0B6A2"/>
            </a:gs>
            <a:gs pos="90000">
              <a:schemeClr val="bg1">
                <a:alpha val="70000"/>
              </a:schemeClr>
            </a:gs>
          </a:gsLst>
          <a:lin ang="16200000" scaled="1"/>
        </a:gra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25400" h="3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Long Day</a:t>
          </a:r>
        </a:p>
      </dsp:txBody>
      <dsp:txXfrm>
        <a:off x="1457550" y="4129788"/>
        <a:ext cx="2012062" cy="1249287"/>
      </dsp:txXfrm>
    </dsp:sp>
    <dsp:sp modelId="{A2546759-E6C4-4F1A-A71B-A497201286B0}">
      <dsp:nvSpPr>
        <dsp:cNvPr id="0" name=""/>
        <dsp:cNvSpPr/>
      </dsp:nvSpPr>
      <dsp:spPr>
        <a:xfrm>
          <a:off x="3740679" y="1935528"/>
          <a:ext cx="2089796" cy="1327021"/>
        </a:xfrm>
        <a:prstGeom prst="roundRect">
          <a:avLst>
            <a:gd name="adj" fmla="val 10000"/>
          </a:avLst>
        </a:prstGeom>
        <a:gradFill rotWithShape="0">
          <a:gsLst>
            <a:gs pos="18000">
              <a:srgbClr val="A0B6A2"/>
            </a:gs>
            <a:gs pos="100000">
              <a:schemeClr val="bg1"/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7719370-8A6B-4900-AA8C-D1D6C28E8C46}">
      <dsp:nvSpPr>
        <dsp:cNvPr id="0" name=""/>
        <dsp:cNvSpPr/>
      </dsp:nvSpPr>
      <dsp:spPr>
        <a:xfrm>
          <a:off x="3972879" y="2156117"/>
          <a:ext cx="2089796" cy="1327021"/>
        </a:xfrm>
        <a:prstGeom prst="roundRect">
          <a:avLst>
            <a:gd name="adj" fmla="val 10000"/>
          </a:avLst>
        </a:prstGeom>
        <a:gradFill flip="none" rotWithShape="1">
          <a:gsLst>
            <a:gs pos="66000">
              <a:srgbClr val="A0B6A2"/>
            </a:gs>
            <a:gs pos="90000">
              <a:schemeClr val="bg1">
                <a:alpha val="70000"/>
              </a:schemeClr>
            </a:gs>
          </a:gsLst>
          <a:lin ang="16200000" scaled="1"/>
          <a:tileRect/>
        </a:gradFill>
        <a:ln w="9525" cap="flat" cmpd="sng" algn="ctr">
          <a:solidFill>
            <a:srgbClr val="A0B6A2"/>
          </a:solidFill>
          <a:prstDash val="solid"/>
        </a:ln>
        <a:effectLst>
          <a:outerShdw blurRad="508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25400" h="3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dirty="0"/>
            <a:t>24/17 </a:t>
          </a:r>
          <a:r>
            <a:rPr lang="en-US" sz="3200" kern="1200" dirty="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°</a:t>
          </a:r>
          <a:r>
            <a:rPr lang="en-US" sz="3200" kern="1200" dirty="0">
              <a:solidFill>
                <a:schemeClr val="tx1"/>
              </a:solidFill>
            </a:rPr>
            <a:t>C</a:t>
          </a:r>
          <a:r>
            <a:rPr lang="en-US" sz="3800" kern="1200" dirty="0"/>
            <a:t> </a:t>
          </a:r>
        </a:p>
      </dsp:txBody>
      <dsp:txXfrm>
        <a:off x="4011746" y="2194984"/>
        <a:ext cx="2012062" cy="1249287"/>
      </dsp:txXfrm>
    </dsp:sp>
    <dsp:sp modelId="{C6B18975-D35B-4906-A6FF-0341A889A451}">
      <dsp:nvSpPr>
        <dsp:cNvPr id="0" name=""/>
        <dsp:cNvSpPr/>
      </dsp:nvSpPr>
      <dsp:spPr>
        <a:xfrm>
          <a:off x="3740679" y="3870331"/>
          <a:ext cx="2089796" cy="1327021"/>
        </a:xfrm>
        <a:prstGeom prst="roundRect">
          <a:avLst>
            <a:gd name="adj" fmla="val 10000"/>
          </a:avLst>
        </a:prstGeom>
        <a:gradFill rotWithShape="0">
          <a:gsLst>
            <a:gs pos="18000">
              <a:srgbClr val="A0B6A2"/>
            </a:gs>
            <a:gs pos="100000">
              <a:schemeClr val="bg1"/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2E5A753-C22A-49B7-A1E4-C8866625FED8}">
      <dsp:nvSpPr>
        <dsp:cNvPr id="0" name=""/>
        <dsp:cNvSpPr/>
      </dsp:nvSpPr>
      <dsp:spPr>
        <a:xfrm>
          <a:off x="3972879" y="4090921"/>
          <a:ext cx="2089796" cy="1327021"/>
        </a:xfrm>
        <a:prstGeom prst="roundRect">
          <a:avLst>
            <a:gd name="adj" fmla="val 10000"/>
          </a:avLst>
        </a:prstGeom>
        <a:gradFill rotWithShape="0">
          <a:gsLst>
            <a:gs pos="66000">
              <a:srgbClr val="A0B6A2"/>
            </a:gs>
            <a:gs pos="90000">
              <a:schemeClr val="bg1">
                <a:alpha val="70000"/>
              </a:schemeClr>
            </a:gs>
          </a:gsLst>
          <a:lin ang="16200000" scaled="1"/>
        </a:gra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25400" h="3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Long Day + High Temperature</a:t>
          </a:r>
        </a:p>
      </dsp:txBody>
      <dsp:txXfrm>
        <a:off x="4011746" y="4129788"/>
        <a:ext cx="2012062" cy="124928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D925CA0-513E-4E45-9FC9-2977D93FA311}">
      <dsp:nvSpPr>
        <dsp:cNvPr id="0" name=""/>
        <dsp:cNvSpPr/>
      </dsp:nvSpPr>
      <dsp:spPr>
        <a:xfrm>
          <a:off x="0" y="260038"/>
          <a:ext cx="4635500" cy="327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rgbClr val="A0B6A2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2F013B8-B6B7-4A20-B650-C5B3F8EA4F5B}">
      <dsp:nvSpPr>
        <dsp:cNvPr id="0" name=""/>
        <dsp:cNvSpPr/>
      </dsp:nvSpPr>
      <dsp:spPr>
        <a:xfrm>
          <a:off x="231775" y="68158"/>
          <a:ext cx="3244850" cy="383760"/>
        </a:xfrm>
        <a:prstGeom prst="roundRect">
          <a:avLst/>
        </a:prstGeom>
        <a:solidFill>
          <a:srgbClr val="A0B6A2"/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2648" tIns="0" rIns="122648" bIns="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1" kern="1200" dirty="0">
              <a:solidFill>
                <a:schemeClr val="tx1"/>
              </a:solidFill>
              <a:latin typeface="Comic Sans MS" panose="030F0702030302020204" pitchFamily="66" charset="0"/>
              <a:cs typeface="Arial" panose="020B0604020202020204" pitchFamily="34" charset="0"/>
            </a:rPr>
            <a:t>Parents = 2-3 months (year 1)</a:t>
          </a:r>
        </a:p>
      </dsp:txBody>
      <dsp:txXfrm>
        <a:off x="250509" y="86892"/>
        <a:ext cx="3207382" cy="346292"/>
      </dsp:txXfrm>
    </dsp:sp>
    <dsp:sp modelId="{52228BED-8765-45E4-9ADF-A8979CE8A5AA}">
      <dsp:nvSpPr>
        <dsp:cNvPr id="0" name=""/>
        <dsp:cNvSpPr/>
      </dsp:nvSpPr>
      <dsp:spPr>
        <a:xfrm>
          <a:off x="0" y="849718"/>
          <a:ext cx="4635500" cy="327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rgbClr val="A0B6A2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3A197DE-2CCE-4F47-B5DF-C940CB0723BA}">
      <dsp:nvSpPr>
        <dsp:cNvPr id="0" name=""/>
        <dsp:cNvSpPr/>
      </dsp:nvSpPr>
      <dsp:spPr>
        <a:xfrm>
          <a:off x="231775" y="657838"/>
          <a:ext cx="3244850" cy="383760"/>
        </a:xfrm>
        <a:prstGeom prst="roundRect">
          <a:avLst/>
        </a:prstGeom>
        <a:solidFill>
          <a:srgbClr val="A0B6A2"/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2648" tIns="0" rIns="122648" bIns="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1" kern="1200" dirty="0">
              <a:solidFill>
                <a:schemeClr val="tx1"/>
              </a:solidFill>
              <a:latin typeface="Comic Sans MS" panose="030F0702030302020204" pitchFamily="66" charset="0"/>
            </a:rPr>
            <a:t>F1 = 3 months (year 1)</a:t>
          </a:r>
        </a:p>
      </dsp:txBody>
      <dsp:txXfrm>
        <a:off x="250509" y="676572"/>
        <a:ext cx="3207382" cy="346292"/>
      </dsp:txXfrm>
    </dsp:sp>
    <dsp:sp modelId="{6CAE4727-C939-42B0-9EFD-A3A7078B0E6F}">
      <dsp:nvSpPr>
        <dsp:cNvPr id="0" name=""/>
        <dsp:cNvSpPr/>
      </dsp:nvSpPr>
      <dsp:spPr>
        <a:xfrm>
          <a:off x="0" y="1439398"/>
          <a:ext cx="4635500" cy="327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rgbClr val="A0B6A2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B010200-BA98-4D5C-B66A-379753BA34BD}">
      <dsp:nvSpPr>
        <dsp:cNvPr id="0" name=""/>
        <dsp:cNvSpPr/>
      </dsp:nvSpPr>
      <dsp:spPr>
        <a:xfrm>
          <a:off x="231775" y="1247518"/>
          <a:ext cx="3244850" cy="383760"/>
        </a:xfrm>
        <a:prstGeom prst="roundRect">
          <a:avLst/>
        </a:prstGeom>
        <a:solidFill>
          <a:srgbClr val="A0B6A2"/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2648" tIns="0" rIns="122648" bIns="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1" kern="1200" dirty="0">
              <a:solidFill>
                <a:schemeClr val="tx1"/>
              </a:solidFill>
              <a:latin typeface="Comic Sans MS" panose="030F0702030302020204" pitchFamily="66" charset="0"/>
            </a:rPr>
            <a:t>F2 = 2-3 months (year 1)</a:t>
          </a:r>
        </a:p>
      </dsp:txBody>
      <dsp:txXfrm>
        <a:off x="250509" y="1266252"/>
        <a:ext cx="3207382" cy="346292"/>
      </dsp:txXfrm>
    </dsp:sp>
    <dsp:sp modelId="{49AEA1B6-98FA-49B3-AEC6-83E37DB53CA9}">
      <dsp:nvSpPr>
        <dsp:cNvPr id="0" name=""/>
        <dsp:cNvSpPr/>
      </dsp:nvSpPr>
      <dsp:spPr>
        <a:xfrm>
          <a:off x="0" y="2029078"/>
          <a:ext cx="4635500" cy="327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rgbClr val="A0B6A2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563445-615F-459F-B4C0-EB6360814A17}">
      <dsp:nvSpPr>
        <dsp:cNvPr id="0" name=""/>
        <dsp:cNvSpPr/>
      </dsp:nvSpPr>
      <dsp:spPr>
        <a:xfrm>
          <a:off x="231775" y="1837198"/>
          <a:ext cx="3244850" cy="383760"/>
        </a:xfrm>
        <a:prstGeom prst="roundRect">
          <a:avLst/>
        </a:prstGeom>
        <a:solidFill>
          <a:srgbClr val="A0B6A2"/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2648" tIns="0" rIns="122648" bIns="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1" kern="1200" dirty="0">
              <a:solidFill>
                <a:schemeClr val="tx1"/>
              </a:solidFill>
              <a:latin typeface="Comic Sans MS" panose="030F0702030302020204" pitchFamily="66" charset="0"/>
            </a:rPr>
            <a:t>F3 = 2-3 months (year 2)</a:t>
          </a:r>
        </a:p>
      </dsp:txBody>
      <dsp:txXfrm>
        <a:off x="250509" y="1855932"/>
        <a:ext cx="3207382" cy="346292"/>
      </dsp:txXfrm>
    </dsp:sp>
    <dsp:sp modelId="{C32F6FA2-1B19-43DE-896B-6658215B794E}">
      <dsp:nvSpPr>
        <dsp:cNvPr id="0" name=""/>
        <dsp:cNvSpPr/>
      </dsp:nvSpPr>
      <dsp:spPr>
        <a:xfrm>
          <a:off x="0" y="2618758"/>
          <a:ext cx="4635500" cy="327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rgbClr val="A0B6A2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6212649-0C7F-4D91-A0E0-9BDCB0D02ABF}">
      <dsp:nvSpPr>
        <dsp:cNvPr id="0" name=""/>
        <dsp:cNvSpPr/>
      </dsp:nvSpPr>
      <dsp:spPr>
        <a:xfrm>
          <a:off x="231775" y="2426878"/>
          <a:ext cx="3244850" cy="383760"/>
        </a:xfrm>
        <a:prstGeom prst="roundRect">
          <a:avLst/>
        </a:prstGeom>
        <a:solidFill>
          <a:srgbClr val="A0B6A2"/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2648" tIns="0" rIns="122648" bIns="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1" kern="1200" dirty="0">
              <a:solidFill>
                <a:schemeClr val="tx1"/>
              </a:solidFill>
              <a:latin typeface="Comic Sans MS" panose="030F0702030302020204" pitchFamily="66" charset="0"/>
            </a:rPr>
            <a:t>F4 = 3 months (year 2)</a:t>
          </a:r>
        </a:p>
      </dsp:txBody>
      <dsp:txXfrm>
        <a:off x="250509" y="2445612"/>
        <a:ext cx="3207382" cy="346292"/>
      </dsp:txXfrm>
    </dsp:sp>
    <dsp:sp modelId="{0A8EE09F-FD92-4A68-8354-E30255F7FF7C}">
      <dsp:nvSpPr>
        <dsp:cNvPr id="0" name=""/>
        <dsp:cNvSpPr/>
      </dsp:nvSpPr>
      <dsp:spPr>
        <a:xfrm>
          <a:off x="0" y="3208438"/>
          <a:ext cx="4635500" cy="327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rgbClr val="A0B6A2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69C8337-D4DB-46D3-8B94-1280BF1F8A4C}">
      <dsp:nvSpPr>
        <dsp:cNvPr id="0" name=""/>
        <dsp:cNvSpPr/>
      </dsp:nvSpPr>
      <dsp:spPr>
        <a:xfrm>
          <a:off x="231775" y="3016558"/>
          <a:ext cx="3244850" cy="383760"/>
        </a:xfrm>
        <a:prstGeom prst="roundRect">
          <a:avLst/>
        </a:prstGeom>
        <a:solidFill>
          <a:srgbClr val="A0B6A2"/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2648" tIns="0" rIns="122648" bIns="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1" kern="1200" dirty="0">
              <a:solidFill>
                <a:schemeClr val="tx1"/>
              </a:solidFill>
              <a:latin typeface="Comic Sans MS" panose="030F0702030302020204" pitchFamily="66" charset="0"/>
            </a:rPr>
            <a:t>F5 = field season #1 (year 2)</a:t>
          </a:r>
        </a:p>
      </dsp:txBody>
      <dsp:txXfrm>
        <a:off x="250509" y="3035292"/>
        <a:ext cx="3207382" cy="346292"/>
      </dsp:txXfrm>
    </dsp:sp>
    <dsp:sp modelId="{9232AB91-6C7F-4605-8070-197ECF09C9B3}">
      <dsp:nvSpPr>
        <dsp:cNvPr id="0" name=""/>
        <dsp:cNvSpPr/>
      </dsp:nvSpPr>
      <dsp:spPr>
        <a:xfrm>
          <a:off x="0" y="3798118"/>
          <a:ext cx="4635500" cy="327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rgbClr val="A0B6A2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D34044F-9E56-4836-81A4-7262BBDF457D}">
      <dsp:nvSpPr>
        <dsp:cNvPr id="0" name=""/>
        <dsp:cNvSpPr/>
      </dsp:nvSpPr>
      <dsp:spPr>
        <a:xfrm>
          <a:off x="231775" y="3606238"/>
          <a:ext cx="3244850" cy="383760"/>
        </a:xfrm>
        <a:prstGeom prst="roundRect">
          <a:avLst/>
        </a:prstGeom>
        <a:solidFill>
          <a:srgbClr val="A0B6A2"/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2648" tIns="0" rIns="122648" bIns="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1" kern="1200" dirty="0">
              <a:solidFill>
                <a:schemeClr val="tx1"/>
              </a:solidFill>
              <a:latin typeface="Comic Sans MS" panose="030F0702030302020204" pitchFamily="66" charset="0"/>
            </a:rPr>
            <a:t>F6 = field season #2 (year 3)</a:t>
          </a:r>
        </a:p>
      </dsp:txBody>
      <dsp:txXfrm>
        <a:off x="250509" y="3624972"/>
        <a:ext cx="3207382" cy="346292"/>
      </dsp:txXfrm>
    </dsp:sp>
    <dsp:sp modelId="{D680912C-315E-430D-93AE-9BD2EB2C8A5C}">
      <dsp:nvSpPr>
        <dsp:cNvPr id="0" name=""/>
        <dsp:cNvSpPr/>
      </dsp:nvSpPr>
      <dsp:spPr>
        <a:xfrm>
          <a:off x="0" y="4387798"/>
          <a:ext cx="4635500" cy="327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rgbClr val="A0B6A2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99F7D2A-C08E-4B43-93AE-FBF53ECAFE0D}">
      <dsp:nvSpPr>
        <dsp:cNvPr id="0" name=""/>
        <dsp:cNvSpPr/>
      </dsp:nvSpPr>
      <dsp:spPr>
        <a:xfrm>
          <a:off x="231775" y="4195918"/>
          <a:ext cx="3244850" cy="383760"/>
        </a:xfrm>
        <a:prstGeom prst="roundRect">
          <a:avLst/>
        </a:prstGeom>
        <a:solidFill>
          <a:srgbClr val="A0B6A2"/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2648" tIns="0" rIns="122648" bIns="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1" kern="1200" dirty="0">
              <a:solidFill>
                <a:schemeClr val="tx1"/>
              </a:solidFill>
              <a:latin typeface="Comic Sans MS" panose="030F0702030302020204" pitchFamily="66" charset="0"/>
            </a:rPr>
            <a:t>F7 = High homozygosity (year 4)</a:t>
          </a:r>
        </a:p>
      </dsp:txBody>
      <dsp:txXfrm>
        <a:off x="250509" y="4214652"/>
        <a:ext cx="3207382" cy="34629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D925CA0-513E-4E45-9FC9-2977D93FA311}">
      <dsp:nvSpPr>
        <dsp:cNvPr id="0" name=""/>
        <dsp:cNvSpPr/>
      </dsp:nvSpPr>
      <dsp:spPr>
        <a:xfrm>
          <a:off x="0" y="1387598"/>
          <a:ext cx="4635500" cy="327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rgbClr val="A0B6A2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2F013B8-B6B7-4A20-B650-C5B3F8EA4F5B}">
      <dsp:nvSpPr>
        <dsp:cNvPr id="0" name=""/>
        <dsp:cNvSpPr/>
      </dsp:nvSpPr>
      <dsp:spPr>
        <a:xfrm>
          <a:off x="231775" y="1195719"/>
          <a:ext cx="3244850" cy="383760"/>
        </a:xfrm>
        <a:prstGeom prst="roundRect">
          <a:avLst/>
        </a:prstGeom>
        <a:solidFill>
          <a:srgbClr val="A0B6A2"/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2648" tIns="0" rIns="122648" bIns="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1" kern="1200" dirty="0">
              <a:solidFill>
                <a:schemeClr val="tx1"/>
              </a:solidFill>
              <a:latin typeface="Comic Sans MS" panose="030F0702030302020204" pitchFamily="66" charset="0"/>
              <a:cs typeface="Arial" panose="020B0604020202020204" pitchFamily="34" charset="0"/>
            </a:rPr>
            <a:t>Parents = 4 months (year 1)</a:t>
          </a:r>
        </a:p>
      </dsp:txBody>
      <dsp:txXfrm>
        <a:off x="250509" y="1214453"/>
        <a:ext cx="3207382" cy="346292"/>
      </dsp:txXfrm>
    </dsp:sp>
    <dsp:sp modelId="{52228BED-8765-45E4-9ADF-A8979CE8A5AA}">
      <dsp:nvSpPr>
        <dsp:cNvPr id="0" name=""/>
        <dsp:cNvSpPr/>
      </dsp:nvSpPr>
      <dsp:spPr>
        <a:xfrm>
          <a:off x="0" y="1977279"/>
          <a:ext cx="4635500" cy="327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rgbClr val="A0B6A2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3A197DE-2CCE-4F47-B5DF-C940CB0723BA}">
      <dsp:nvSpPr>
        <dsp:cNvPr id="0" name=""/>
        <dsp:cNvSpPr/>
      </dsp:nvSpPr>
      <dsp:spPr>
        <a:xfrm>
          <a:off x="231775" y="1785399"/>
          <a:ext cx="3244850" cy="383760"/>
        </a:xfrm>
        <a:prstGeom prst="roundRect">
          <a:avLst/>
        </a:prstGeom>
        <a:solidFill>
          <a:srgbClr val="A0B6A2"/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2648" tIns="0" rIns="122648" bIns="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1" kern="1200" dirty="0">
              <a:solidFill>
                <a:schemeClr val="tx1"/>
              </a:solidFill>
              <a:latin typeface="Comic Sans MS" panose="030F0702030302020204" pitchFamily="66" charset="0"/>
            </a:rPr>
            <a:t>F1 = 4 months (year 1)</a:t>
          </a:r>
        </a:p>
      </dsp:txBody>
      <dsp:txXfrm>
        <a:off x="250509" y="1804133"/>
        <a:ext cx="3207382" cy="346292"/>
      </dsp:txXfrm>
    </dsp:sp>
    <dsp:sp modelId="{6CAE4727-C939-42B0-9EFD-A3A7078B0E6F}">
      <dsp:nvSpPr>
        <dsp:cNvPr id="0" name=""/>
        <dsp:cNvSpPr/>
      </dsp:nvSpPr>
      <dsp:spPr>
        <a:xfrm>
          <a:off x="0" y="2566959"/>
          <a:ext cx="4635500" cy="327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rgbClr val="A0B6A2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B010200-BA98-4D5C-B66A-379753BA34BD}">
      <dsp:nvSpPr>
        <dsp:cNvPr id="0" name=""/>
        <dsp:cNvSpPr/>
      </dsp:nvSpPr>
      <dsp:spPr>
        <a:xfrm>
          <a:off x="231775" y="2375079"/>
          <a:ext cx="3244850" cy="383760"/>
        </a:xfrm>
        <a:prstGeom prst="roundRect">
          <a:avLst/>
        </a:prstGeom>
        <a:solidFill>
          <a:srgbClr val="A0B6A2"/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2648" tIns="0" rIns="122648" bIns="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1" kern="1200" dirty="0">
              <a:solidFill>
                <a:schemeClr val="tx1"/>
              </a:solidFill>
              <a:latin typeface="Comic Sans MS" panose="030F0702030302020204" pitchFamily="66" charset="0"/>
            </a:rPr>
            <a:t>F2 = field season #1 (year 1-2)</a:t>
          </a:r>
        </a:p>
      </dsp:txBody>
      <dsp:txXfrm>
        <a:off x="250509" y="2393813"/>
        <a:ext cx="3207382" cy="346292"/>
      </dsp:txXfrm>
    </dsp:sp>
    <dsp:sp modelId="{49AEA1B6-98FA-49B3-AEC6-83E37DB53CA9}">
      <dsp:nvSpPr>
        <dsp:cNvPr id="0" name=""/>
        <dsp:cNvSpPr/>
      </dsp:nvSpPr>
      <dsp:spPr>
        <a:xfrm>
          <a:off x="0" y="3156639"/>
          <a:ext cx="4635500" cy="327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rgbClr val="A0B6A2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563445-615F-459F-B4C0-EB6360814A17}">
      <dsp:nvSpPr>
        <dsp:cNvPr id="0" name=""/>
        <dsp:cNvSpPr/>
      </dsp:nvSpPr>
      <dsp:spPr>
        <a:xfrm>
          <a:off x="231775" y="2964759"/>
          <a:ext cx="3244850" cy="383760"/>
        </a:xfrm>
        <a:prstGeom prst="roundRect">
          <a:avLst/>
        </a:prstGeom>
        <a:solidFill>
          <a:srgbClr val="A0B6A2"/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2648" tIns="0" rIns="122648" bIns="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1" kern="1200" dirty="0">
              <a:solidFill>
                <a:schemeClr val="tx1"/>
              </a:solidFill>
              <a:latin typeface="Comic Sans MS" panose="030F0702030302020204" pitchFamily="66" charset="0"/>
            </a:rPr>
            <a:t>F3 = field season #2 (year 2-3)</a:t>
          </a:r>
        </a:p>
      </dsp:txBody>
      <dsp:txXfrm>
        <a:off x="250509" y="2983493"/>
        <a:ext cx="3207382" cy="346292"/>
      </dsp:txXfrm>
    </dsp:sp>
    <dsp:sp modelId="{C32F6FA2-1B19-43DE-896B-6658215B794E}">
      <dsp:nvSpPr>
        <dsp:cNvPr id="0" name=""/>
        <dsp:cNvSpPr/>
      </dsp:nvSpPr>
      <dsp:spPr>
        <a:xfrm>
          <a:off x="0" y="3746319"/>
          <a:ext cx="4635500" cy="327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rgbClr val="A0B6A2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6212649-0C7F-4D91-A0E0-9BDCB0D02ABF}">
      <dsp:nvSpPr>
        <dsp:cNvPr id="0" name=""/>
        <dsp:cNvSpPr/>
      </dsp:nvSpPr>
      <dsp:spPr>
        <a:xfrm>
          <a:off x="231775" y="3554439"/>
          <a:ext cx="3244850" cy="383760"/>
        </a:xfrm>
        <a:prstGeom prst="roundRect">
          <a:avLst/>
        </a:prstGeom>
        <a:solidFill>
          <a:srgbClr val="A0B6A2"/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2648" tIns="0" rIns="122648" bIns="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1" kern="1200" dirty="0">
              <a:solidFill>
                <a:schemeClr val="tx1"/>
              </a:solidFill>
              <a:latin typeface="Comic Sans MS" panose="030F0702030302020204" pitchFamily="66" charset="0"/>
            </a:rPr>
            <a:t>F4 = field season #3 (year 3-4)</a:t>
          </a:r>
        </a:p>
      </dsp:txBody>
      <dsp:txXfrm>
        <a:off x="250509" y="3573173"/>
        <a:ext cx="3207382" cy="346292"/>
      </dsp:txXfrm>
    </dsp:sp>
    <dsp:sp modelId="{0A8EE09F-FD92-4A68-8354-E30255F7FF7C}">
      <dsp:nvSpPr>
        <dsp:cNvPr id="0" name=""/>
        <dsp:cNvSpPr/>
      </dsp:nvSpPr>
      <dsp:spPr>
        <a:xfrm>
          <a:off x="0" y="4335999"/>
          <a:ext cx="4635500" cy="327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rgbClr val="A0B6A2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69C8337-D4DB-46D3-8B94-1280BF1F8A4C}">
      <dsp:nvSpPr>
        <dsp:cNvPr id="0" name=""/>
        <dsp:cNvSpPr/>
      </dsp:nvSpPr>
      <dsp:spPr>
        <a:xfrm>
          <a:off x="231775" y="4144119"/>
          <a:ext cx="3244850" cy="383760"/>
        </a:xfrm>
        <a:prstGeom prst="roundRect">
          <a:avLst/>
        </a:prstGeom>
        <a:solidFill>
          <a:srgbClr val="A0B6A2"/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2648" tIns="0" rIns="122648" bIns="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1" kern="1200" dirty="0">
              <a:solidFill>
                <a:schemeClr val="tx1"/>
              </a:solidFill>
              <a:latin typeface="Comic Sans MS" panose="030F0702030302020204" pitchFamily="66" charset="0"/>
            </a:rPr>
            <a:t>F5 = field season #4 (year 4-5)</a:t>
          </a:r>
        </a:p>
      </dsp:txBody>
      <dsp:txXfrm>
        <a:off x="250509" y="4162853"/>
        <a:ext cx="3207382" cy="346292"/>
      </dsp:txXfrm>
    </dsp:sp>
    <dsp:sp modelId="{9232AB91-6C7F-4605-8070-197ECF09C9B3}">
      <dsp:nvSpPr>
        <dsp:cNvPr id="0" name=""/>
        <dsp:cNvSpPr/>
      </dsp:nvSpPr>
      <dsp:spPr>
        <a:xfrm>
          <a:off x="0" y="4925679"/>
          <a:ext cx="4635500" cy="327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rgbClr val="A0B6A2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D34044F-9E56-4836-81A4-7262BBDF457D}">
      <dsp:nvSpPr>
        <dsp:cNvPr id="0" name=""/>
        <dsp:cNvSpPr/>
      </dsp:nvSpPr>
      <dsp:spPr>
        <a:xfrm>
          <a:off x="231775" y="4733799"/>
          <a:ext cx="3244850" cy="383760"/>
        </a:xfrm>
        <a:prstGeom prst="roundRect">
          <a:avLst/>
        </a:prstGeom>
        <a:solidFill>
          <a:srgbClr val="A0B6A2"/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2648" tIns="0" rIns="122648" bIns="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1" kern="1200" dirty="0">
              <a:solidFill>
                <a:schemeClr val="tx1"/>
              </a:solidFill>
              <a:latin typeface="Comic Sans MS" panose="030F0702030302020204" pitchFamily="66" charset="0"/>
            </a:rPr>
            <a:t>F6 = field season #5 (year 5-6)</a:t>
          </a:r>
        </a:p>
      </dsp:txBody>
      <dsp:txXfrm>
        <a:off x="250509" y="4752533"/>
        <a:ext cx="3207382" cy="346292"/>
      </dsp:txXfrm>
    </dsp:sp>
    <dsp:sp modelId="{D680912C-315E-430D-93AE-9BD2EB2C8A5C}">
      <dsp:nvSpPr>
        <dsp:cNvPr id="0" name=""/>
        <dsp:cNvSpPr/>
      </dsp:nvSpPr>
      <dsp:spPr>
        <a:xfrm>
          <a:off x="0" y="5515359"/>
          <a:ext cx="4635500" cy="327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rgbClr val="A0B6A2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99F7D2A-C08E-4B43-93AE-FBF53ECAFE0D}">
      <dsp:nvSpPr>
        <dsp:cNvPr id="0" name=""/>
        <dsp:cNvSpPr/>
      </dsp:nvSpPr>
      <dsp:spPr>
        <a:xfrm>
          <a:off x="231775" y="5323479"/>
          <a:ext cx="3244850" cy="383760"/>
        </a:xfrm>
        <a:prstGeom prst="roundRect">
          <a:avLst/>
        </a:prstGeom>
        <a:solidFill>
          <a:srgbClr val="A0B6A2"/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2648" tIns="0" rIns="122648" bIns="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1" kern="1200" dirty="0">
              <a:solidFill>
                <a:schemeClr val="tx1"/>
              </a:solidFill>
              <a:latin typeface="Comic Sans MS" panose="030F0702030302020204" pitchFamily="66" charset="0"/>
            </a:rPr>
            <a:t>F7 = High homozygosity (year 6-7)</a:t>
          </a:r>
        </a:p>
      </dsp:txBody>
      <dsp:txXfrm>
        <a:off x="250509" y="5342213"/>
        <a:ext cx="3207382" cy="34629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A9C5C32-5939-40A8-8800-54C9FB9E4CDA}" type="datetimeFigureOut">
              <a:rPr lang="en-US" smtClean="0"/>
              <a:t>4/12/2026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29EE2AE-2389-4DE8-B919-3414244AD1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42592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29EE2AE-2389-4DE8-B919-3414244AD1F5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780899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29EE2AE-2389-4DE8-B919-3414244AD1F5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153409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C318991-E0D8-401A-AF76-80A8C5EE6D50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386406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29EE2AE-2389-4DE8-B919-3414244AD1F5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2888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3DA2E88-DCB5-549A-A7F9-FF98BA20D4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15F665A-32C1-A191-4218-6A448817AD4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E55EDE4-6938-5AD4-3543-395638A7146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CA" baseline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5ABC5C4-637F-E932-8CE4-9AAA93A6AB2F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C318991-E0D8-401A-AF76-80A8C5EE6D50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2449290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19E82E3-5A63-851F-AC80-A72DCC13624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6DACBB5-5A58-E156-89C9-C0FC418F7E0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306D2D3-EBF6-BE4A-C93D-104134E21C3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CA" baseline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301ADE3-4CCB-678A-E00A-FAEBD3719E3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C318991-E0D8-401A-AF76-80A8C5EE6D50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6267569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AED8B1E-CBFB-1B4D-6193-9B996185364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5020E7A-B16D-C178-33D5-F394D698925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CB59D30-1CF3-F0BD-9777-D8343F117D8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CA" baseline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C0D83A2-6C93-219E-3538-427C7C6E9AF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C318991-E0D8-401A-AF76-80A8C5EE6D50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776884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53DD254-0177-7F96-8E12-51BD25CFA2E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EC798A1-0A70-C838-7AA6-3A246C0615F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B7CDC0A-5CB9-816C-2799-1F84EF902F4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CA" baseline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0D6D8EE-09A6-CCD3-33D2-85F15AB94DF3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C318991-E0D8-401A-AF76-80A8C5EE6D50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1989997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9E3A7D2-BB56-A05E-99B3-E7ACC1DD699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5CA08AE-91EE-4CC3-0D55-749C7AEFAB2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38E7225-BD43-F41B-01D5-45F71ADEEE3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CA" baseline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79601DE-FF44-E3C2-D4DE-967F015B14A7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C318991-E0D8-401A-AF76-80A8C5EE6D50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2755374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E615404-F1DD-4007-9942-978B579629EF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544055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29EE2AE-2389-4DE8-B919-3414244AD1F5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743223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29EE2AE-2389-4DE8-B919-3414244AD1F5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161424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29EE2AE-2389-4DE8-B919-3414244AD1F5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399853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436A46A-CF43-B882-D975-B868DA1F2E0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D728FFD-7897-9FA1-5FD9-72C459F9FD9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7982598-45C3-F10D-3D49-B79D1EE7C7B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CA" baseline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D7BFC4F-DC6B-1485-5EC4-42A2935896FF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C318991-E0D8-401A-AF76-80A8C5EE6D50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3529793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347E3BE-E49B-4C04-2909-D817FDE6D9D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9E0CA0C-FCF7-D10E-38F7-CE384472811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AFEF676-82FD-EBF6-9027-D301C0742F8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CA" baseline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5E1A81D-51E8-8418-672C-AB8AC9C2E2EF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C318991-E0D8-401A-AF76-80A8C5EE6D50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15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275521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4E9707A-6D48-1A83-05D9-A43377ED11C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36DAFB4-0549-12F2-4B8B-E4674029748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526736A-C2B0-ED6F-0DE9-9EBCB504826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CA" baseline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216353D-3311-1AD5-CB46-1998CB201B5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C318991-E0D8-401A-AF76-80A8C5EE6D50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1026296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5C6D93C-AC2F-48D9-375E-0A67FFD483C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426A1FF-EE96-960E-4FAA-25EB93A593C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E60CED1-69F9-F65E-9DFF-5DA545D0FC0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CA" baseline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7F96AC9-D691-E68B-F88F-CB0176B62486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C318991-E0D8-401A-AF76-80A8C5EE6D50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17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549853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D80DC4A-1BB1-CE92-41A2-59AA266D3F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A9271F4-B001-8DEC-348C-89B8438BC9E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7DD8C8D-8AA9-AF68-91F2-711EE1E81AD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CA" baseline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FD56B96-7844-49CE-C87F-92D9FFA2839F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C318991-E0D8-401A-AF76-80A8C5EE6D50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18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90299569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67394BD-5928-087E-DBAC-C08BF0AE96D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547440B-0D36-79CA-E5ED-5F9539A641A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1D4AE01-88BA-17D5-A7F2-72960C113DB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CA" baseline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3EC5011-5120-FC17-B4ED-AE773D588491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C318991-E0D8-401A-AF76-80A8C5EE6D50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19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2196044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29EE2AE-2389-4DE8-B919-3414244AD1F5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958078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2AFA9A0-F6C0-3A2C-74A9-21505894CD7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E26AB60-F772-03BA-5475-2C96F81EEFF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9DEC764-8067-93DD-1C27-EA0BAEEC7D2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AAED7CC-22AC-C5C7-C555-A28309B1FEC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A2AC70A-FDDB-4D11-A4F3-C8187ECF9888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72099633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C7A972B-B65C-9A37-43F7-5DCB9D1CCA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286314A-34D6-DFEC-C41B-F469CD66300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E4D6E79-0DB2-E069-AFD3-6AA72F7F07A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31BFEE3-91D3-9F9D-7499-5744DEB0EB5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A2AC70A-FDDB-4D11-A4F3-C8187ECF9888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06041046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93C9088-2D48-DD33-1B26-E005B7683E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FA66E43-BF21-7179-12CD-85258CC6A6B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67538BF-492C-5FF3-617E-9FB7016D78A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D1E7C80-6DC5-7D20-F469-49E9E5CE381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A2AC70A-FDDB-4D11-A4F3-C8187ECF9888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23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10876596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E6FAE66-95DA-F770-C567-D185449C5D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DB76EA7-459C-7ADF-FEFB-377996767A3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C5FE6D4-2C0A-D4FD-9E8D-DC63656D1FB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DA61BEB-4045-3FBB-A824-74F1C5EC3B1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A2AC70A-FDDB-4D11-A4F3-C8187ECF9888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24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84682479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E126A14-B192-5433-E305-1C73F712D8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9620608-5C8F-CFC5-D31F-8ABE61FD0BD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76A9ACA-27F6-E5DF-AE9B-8987FE8CC92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CA" baseline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D6518D8-38EC-79CB-408E-6DDBF37D2630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C318991-E0D8-401A-AF76-80A8C5EE6D50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25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84967405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29EE2AE-2389-4DE8-B919-3414244AD1F5}" type="slidenum">
              <a:rPr lang="en-US" smtClean="0"/>
              <a:t>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12928592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29EE2AE-2389-4DE8-B919-3414244AD1F5}" type="slidenum">
              <a:rPr lang="en-US" smtClean="0"/>
              <a:t>27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1485959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30FB9F9-2941-6F42-5B8A-E972A7E869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B486B70-1364-7098-E4C3-D2FDEB6DC79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4AAAA31-729E-2B44-EB0F-C1576934292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6A85134-51DF-CC9C-E81A-0C538D86C10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29EE2AE-2389-4DE8-B919-3414244AD1F5}" type="slidenum">
              <a:rPr lang="en-US" smtClean="0"/>
              <a:t>28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94281741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64989D2-8EA2-821F-19C5-428094E97FD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CC4F29B-BB22-A601-27A2-6DC977C095A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037E1FE-C112-42B6-34B3-E0B319EA242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C39680-DC97-1B84-5BA1-FCE3A0F453A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29EE2AE-2389-4DE8-B919-3414244AD1F5}" type="slidenum">
              <a:rPr lang="en-US" smtClean="0"/>
              <a:t>29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35749118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29EE2AE-2389-4DE8-B919-3414244AD1F5}" type="slidenum">
              <a:rPr lang="en-US" smtClean="0"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3051991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CA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C318991-E0D8-401A-AF76-80A8C5EE6D50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31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49838618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1DAD57D-D915-8020-9769-D08F1B37A0D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74226FB-75BA-230F-14F5-0F138678FDA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C9340E2-A5F4-A279-14EC-7E3D3507590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A38E3B7-B61E-A256-793D-CAD1BC0D9CF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29EE2AE-2389-4DE8-B919-3414244AD1F5}" type="slidenum">
              <a:rPr lang="en-US" smtClean="0"/>
              <a:t>32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31824360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29EE2AE-2389-4DE8-B919-3414244AD1F5}" type="slidenum">
              <a:rPr lang="en-US" smtClean="0"/>
              <a:t>33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66490128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9BEA7F3-3904-27D7-4868-825529F67D1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1C50947-6072-2D50-9902-B3906B1AD10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C38EFFA-0DDC-547F-90D1-C88C9B2F4C4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921983D-5A4C-70EE-1B26-22459597EDF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29EE2AE-2389-4DE8-B919-3414244AD1F5}" type="slidenum">
              <a:rPr lang="en-US" smtClean="0"/>
              <a:t>34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086762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CA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C318991-E0D8-401A-AF76-80A8C5EE6D50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35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58101851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29EE2AE-2389-4DE8-B919-3414244AD1F5}" type="slidenum">
              <a:rPr lang="en-US" smtClean="0"/>
              <a:t>36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1571608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B313320-DE07-1112-F2FE-6A455F390E3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D03A64D-FE3D-9A8F-167E-EA93D924F95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EAEE319-6D0F-A102-6FB2-FF1332F12DC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95034AF-CF36-C797-E96E-5EF2F7408E6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29EE2AE-2389-4DE8-B919-3414244AD1F5}" type="slidenum">
              <a:rPr lang="en-US" smtClean="0"/>
              <a:t>37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1190572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C154B37-DFFF-1CFC-5613-5729C2AFB56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A8168B0-F5CC-9FE0-52A6-4812C71203E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22992D2-3A90-C8A5-6FFC-C9285260DE5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3A856E3-01C7-2712-9A8B-332AE85652C1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C318991-E0D8-401A-AF76-80A8C5EE6D50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38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16995838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16C7BC8-793E-5819-8BF5-803FCFBB4CF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B39870B-D048-9271-B651-5C81235CA30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C674412-5F5B-149F-AB8A-621ECA8A060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90CCE17-3C64-0864-541D-2DDAA63E173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A2AC70A-FDDB-4D11-A4F3-C8187ECF9888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39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1252515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EE7D375-D6D9-F1F5-C306-92D98D0DFFE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083784B-3A38-7531-FDF2-5F7664EB44E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27DFC1A-78C8-BC60-B5A4-17F3743933D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7E1F0B-8747-180C-EF9F-60A962A8489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A2AC70A-FDDB-4D11-A4F3-C8187ECF9888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40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933467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52DF10E-5283-537D-9084-EF0F9AE0980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60CAFC6-AED9-2183-E737-CF1545085A2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5B7F497-9B56-CC00-E23B-7D0436A0C4B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53B6805-580E-5B47-202C-00A5F5761A1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A2AC70A-FDDB-4D11-A4F3-C8187ECF9888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58454499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6E256D3-E141-77A0-375E-45AAA4114D7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94DE93E-C7AB-6255-45DA-9339A10ABF4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2644CA8-D2DD-6970-045D-31808EEBF2C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8AC734-5B61-7E64-4D38-2288D51BA6D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A2AC70A-FDDB-4D11-A4F3-C8187ECF9888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38118197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16503EA-681B-32D1-3D0A-6BF6BC70D0A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45F39EB-BD4A-4633-32D1-D3711545EC9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3EC7BE0-B790-1050-C82E-9DBAF4C9868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CFEAC96-965F-33C9-9594-1AD0764D9FD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A2AC70A-FDDB-4D11-A4F3-C8187ECF9888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43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21656525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4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749300" y="1181100"/>
            <a:ext cx="5667375" cy="3189288"/>
          </a:xfrm>
          <a:ln/>
        </p:spPr>
      </p:sp>
      <p:sp>
        <p:nvSpPr>
          <p:cNvPr id="266243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dirty="0">
              <a:ea typeface="ＭＳ Ｐゴシック" pitchFamily="34" charset="-128"/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CA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page: </a:t>
            </a:r>
          </a:p>
        </p:txBody>
      </p:sp>
      <p:sp>
        <p:nvSpPr>
          <p:cNvPr id="266245" name="Slide Number Placeholder 4"/>
          <p:cNvSpPr>
            <a:spLocks noGrp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4795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57066" indent="-291179" defTabSz="94795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64717" indent="-232943" defTabSz="94795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30604" indent="-232943" defTabSz="94795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96491" indent="-232943" defTabSz="94795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62377" indent="-232943" defTabSz="94795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3028264" indent="-232943" defTabSz="94795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94151" indent="-232943" defTabSz="94795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960038" indent="-232943" defTabSz="94795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marL="0" marR="0" lvl="0" indent="0" algn="r" defTabSz="94795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BE27EA8-539C-4F25-B916-96EE5931DEB9}" type="slidenum">
              <a:rPr kumimoji="0" lang="en-CA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ＭＳ Ｐゴシック" pitchFamily="34" charset="-128"/>
                <a:cs typeface="+mn-cs"/>
              </a:rPr>
              <a:pPr marL="0" marR="0" lvl="0" indent="0" algn="r" defTabSz="94795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44</a:t>
            </a:fld>
            <a:endParaRPr kumimoji="0" lang="en-CA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charset="0"/>
              <a:ea typeface="ＭＳ Ｐゴシック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90105684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29EE2AE-2389-4DE8-B919-3414244AD1F5}" type="slidenum">
              <a:rPr lang="en-US" smtClean="0"/>
              <a:t>45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209899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8" name="Picture 8" descr="flax template2"/>
          <p:cNvPicPr>
            <a:picLocks noChangeAspect="1" noChangeArrowheads="1"/>
          </p:cNvPicPr>
          <p:nvPr userDrawn="1"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"/>
            <a:ext cx="12335933" cy="6938963"/>
          </a:xfrm>
          <a:prstGeom prst="rect">
            <a:avLst/>
          </a:prstGeom>
          <a:noFill/>
        </p:spPr>
      </p:pic>
      <p:sp>
        <p:nvSpPr>
          <p:cNvPr id="512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4847169" y="476250"/>
            <a:ext cx="6430433" cy="3124200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  <a:endParaRPr lang="en-CA" dirty="0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4847169" y="3789363"/>
            <a:ext cx="6432551" cy="1752600"/>
          </a:xfrm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en-US" dirty="0"/>
              <a:t>Click to edit Master subtitle style</a:t>
            </a:r>
            <a:endParaRPr lang="en-CA" dirty="0"/>
          </a:p>
        </p:txBody>
      </p:sp>
      <p:pic>
        <p:nvPicPr>
          <p:cNvPr id="3" name="Picture 2" descr="Crop Development Centre.png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76320" y="5877272"/>
            <a:ext cx="2735627" cy="6914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37867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  <a:endParaRPr lang="en-CA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CA" dirty="0"/>
          </a:p>
        </p:txBody>
      </p:sp>
    </p:spTree>
    <p:extLst>
      <p:ext uri="{BB962C8B-B14F-4D97-AF65-F5344CB8AC3E}">
        <p14:creationId xmlns:p14="http://schemas.microsoft.com/office/powerpoint/2010/main" val="15324399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Slide Gradient Master.png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Picture Placeholder 5"/>
          <p:cNvSpPr>
            <a:spLocks noGrp="1"/>
          </p:cNvSpPr>
          <p:nvPr>
            <p:ph type="pic" sz="quarter" idx="10"/>
          </p:nvPr>
        </p:nvSpPr>
        <p:spPr>
          <a:xfrm>
            <a:off x="1219200" y="685800"/>
            <a:ext cx="9753600" cy="4572000"/>
          </a:xfrm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65191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3"/>
            <a:ext cx="10363200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/>
              <a:t>Click to edit Master title style</a:t>
            </a:r>
            <a:endParaRPr lang="en-CA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374582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CA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3"/>
            <a:ext cx="5384800" cy="4525963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CA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3"/>
            <a:ext cx="5384800" cy="4525963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CA"/>
          </a:p>
        </p:txBody>
      </p:sp>
    </p:spTree>
    <p:extLst>
      <p:ext uri="{BB962C8B-B14F-4D97-AF65-F5344CB8AC3E}">
        <p14:creationId xmlns:p14="http://schemas.microsoft.com/office/powerpoint/2010/main" val="254849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CA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CA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9" y="1535113"/>
            <a:ext cx="5389033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9" y="2174875"/>
            <a:ext cx="5389033" cy="3951288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CA"/>
          </a:p>
        </p:txBody>
      </p:sp>
    </p:spTree>
    <p:extLst>
      <p:ext uri="{BB962C8B-B14F-4D97-AF65-F5344CB8AC3E}">
        <p14:creationId xmlns:p14="http://schemas.microsoft.com/office/powerpoint/2010/main" val="9217905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CA"/>
          </a:p>
        </p:txBody>
      </p:sp>
    </p:spTree>
    <p:extLst>
      <p:ext uri="{BB962C8B-B14F-4D97-AF65-F5344CB8AC3E}">
        <p14:creationId xmlns:p14="http://schemas.microsoft.com/office/powerpoint/2010/main" val="30742503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246120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2" y="273050"/>
            <a:ext cx="4011084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CA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3"/>
            <a:ext cx="6815667" cy="585311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CA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2" y="1435103"/>
            <a:ext cx="4011084" cy="4691063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077983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CA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CA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6519109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CA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CA"/>
          </a:p>
        </p:txBody>
      </p:sp>
    </p:spTree>
    <p:extLst>
      <p:ext uri="{BB962C8B-B14F-4D97-AF65-F5344CB8AC3E}">
        <p14:creationId xmlns:p14="http://schemas.microsoft.com/office/powerpoint/2010/main" val="168707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41"/>
            <a:ext cx="27432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CA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41"/>
            <a:ext cx="80264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CA"/>
          </a:p>
        </p:txBody>
      </p:sp>
    </p:spTree>
    <p:extLst>
      <p:ext uri="{BB962C8B-B14F-4D97-AF65-F5344CB8AC3E}">
        <p14:creationId xmlns:p14="http://schemas.microsoft.com/office/powerpoint/2010/main" val="21664826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4435" y="274638"/>
            <a:ext cx="11523133" cy="1143000"/>
          </a:xfrm>
        </p:spPr>
        <p:txBody>
          <a:bodyPr/>
          <a:lstStyle/>
          <a:p>
            <a:r>
              <a:rPr lang="en-US" dirty="0"/>
              <a:t>Click to edit Master title style</a:t>
            </a:r>
            <a:endParaRPr lang="en-CA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334435" y="1600203"/>
            <a:ext cx="5659967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CA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6197602" y="1600200"/>
            <a:ext cx="5659967" cy="21859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CA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6197602" y="3938591"/>
            <a:ext cx="5659967" cy="2187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CA"/>
          </a:p>
        </p:txBody>
      </p:sp>
    </p:spTree>
    <p:extLst>
      <p:ext uri="{BB962C8B-B14F-4D97-AF65-F5344CB8AC3E}">
        <p14:creationId xmlns:p14="http://schemas.microsoft.com/office/powerpoint/2010/main" val="2788270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UofS  Wide center 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quarter" idx="10" hasCustomPrompt="1"/>
          </p:nvPr>
        </p:nvSpPr>
        <p:spPr>
          <a:xfrm>
            <a:off x="250723" y="1250919"/>
            <a:ext cx="2793559" cy="387413"/>
          </a:xfrm>
          <a:prstGeom prst="rect">
            <a:avLst/>
          </a:prstGeom>
        </p:spPr>
        <p:txBody>
          <a:bodyPr wrap="square" lIns="163258" tIns="163258" rIns="163258" bIns="163258">
            <a:spAutoFit/>
          </a:bodyPr>
          <a:lstStyle>
            <a:lvl1pPr marL="0" indent="0" algn="just">
              <a:spcBef>
                <a:spcPts val="0"/>
              </a:spcBef>
              <a:buNone/>
              <a:defRPr sz="375">
                <a:latin typeface="Times New Roman"/>
                <a:cs typeface="Times New Roman"/>
              </a:defRPr>
            </a:lvl1pPr>
            <a:lvl2pPr marL="165862" indent="-63793">
              <a:defRPr sz="281">
                <a:latin typeface="Trebuchet MS" pitchFamily="34" charset="0"/>
              </a:defRPr>
            </a:lvl2pPr>
            <a:lvl3pPr marL="229655" indent="-63793">
              <a:defRPr sz="281">
                <a:latin typeface="Trebuchet MS" pitchFamily="34" charset="0"/>
              </a:defRPr>
            </a:lvl3pPr>
            <a:lvl4pPr marL="299827" indent="-70172">
              <a:defRPr sz="281">
                <a:latin typeface="Trebuchet MS" pitchFamily="34" charset="0"/>
              </a:defRPr>
            </a:lvl4pPr>
            <a:lvl5pPr marL="350862" indent="-51034">
              <a:defRPr sz="281">
                <a:latin typeface="Trebuchet MS" pitchFamily="34" charset="0"/>
              </a:defRPr>
            </a:lvl5pPr>
          </a:lstStyle>
          <a:p>
            <a:pPr lvl="0"/>
            <a:r>
              <a:rPr lang="en-US" dirty="0"/>
              <a:t>Enter your text here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 hasCustomPrompt="1"/>
          </p:nvPr>
        </p:nvSpPr>
        <p:spPr>
          <a:xfrm>
            <a:off x="256205" y="1082985"/>
            <a:ext cx="2791355" cy="194336"/>
          </a:xfrm>
          <a:prstGeom prst="rect">
            <a:avLst/>
          </a:prstGeom>
          <a:solidFill>
            <a:srgbClr val="004D00"/>
          </a:solidFill>
        </p:spPr>
        <p:txBody>
          <a:bodyPr lIns="65304" tIns="65304" rIns="65304" bIns="65304" anchor="ctr" anchorCtr="0">
            <a:spAutoFit/>
          </a:bodyPr>
          <a:lstStyle>
            <a:lvl1pPr algn="ctr">
              <a:buNone/>
              <a:defRPr sz="406" b="1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(click to add) INTRODUCTION or ABSTRACT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quarter" idx="19" hasCustomPrompt="1"/>
          </p:nvPr>
        </p:nvSpPr>
        <p:spPr>
          <a:xfrm>
            <a:off x="250721" y="3108141"/>
            <a:ext cx="2794000" cy="387413"/>
          </a:xfrm>
          <a:prstGeom prst="rect">
            <a:avLst/>
          </a:prstGeom>
        </p:spPr>
        <p:txBody>
          <a:bodyPr wrap="square" lIns="163258" tIns="163258" rIns="163258" bIns="163258">
            <a:spAutoFit/>
          </a:bodyPr>
          <a:lstStyle>
            <a:lvl1pPr marL="0" indent="0" algn="just">
              <a:spcBef>
                <a:spcPts val="0"/>
              </a:spcBef>
              <a:buNone/>
              <a:defRPr sz="375">
                <a:latin typeface="Times New Roman"/>
                <a:cs typeface="Times New Roman"/>
              </a:defRPr>
            </a:lvl1pPr>
            <a:lvl2pPr marL="165862" indent="-63793">
              <a:defRPr sz="281">
                <a:latin typeface="Trebuchet MS" pitchFamily="34" charset="0"/>
              </a:defRPr>
            </a:lvl2pPr>
            <a:lvl3pPr marL="229655" indent="-63793">
              <a:defRPr sz="281">
                <a:latin typeface="Trebuchet MS" pitchFamily="34" charset="0"/>
              </a:defRPr>
            </a:lvl3pPr>
            <a:lvl4pPr marL="299827" indent="-70172">
              <a:defRPr sz="281">
                <a:latin typeface="Trebuchet MS" pitchFamily="34" charset="0"/>
              </a:defRPr>
            </a:lvl4pPr>
            <a:lvl5pPr marL="350862" indent="-51034">
              <a:defRPr sz="281">
                <a:latin typeface="Trebuchet MS" pitchFamily="34" charset="0"/>
              </a:defRPr>
            </a:lvl5pPr>
          </a:lstStyle>
          <a:p>
            <a:pPr lvl="0"/>
            <a:r>
              <a:rPr lang="en-US" dirty="0"/>
              <a:t>Enter your text here</a:t>
            </a:r>
          </a:p>
        </p:txBody>
      </p:sp>
      <p:sp>
        <p:nvSpPr>
          <p:cNvPr id="20" name="Text Placeholder 5"/>
          <p:cNvSpPr>
            <a:spLocks noGrp="1"/>
          </p:cNvSpPr>
          <p:nvPr>
            <p:ph type="body" sz="quarter" idx="20" hasCustomPrompt="1"/>
          </p:nvPr>
        </p:nvSpPr>
        <p:spPr>
          <a:xfrm>
            <a:off x="256205" y="2946896"/>
            <a:ext cx="2791795" cy="194336"/>
          </a:xfrm>
          <a:prstGeom prst="rect">
            <a:avLst/>
          </a:prstGeom>
          <a:solidFill>
            <a:srgbClr val="004D00"/>
          </a:solidFill>
        </p:spPr>
        <p:txBody>
          <a:bodyPr wrap="square" lIns="65304" tIns="65304" rIns="65304" bIns="65304" anchor="ctr" anchorCtr="0">
            <a:spAutoFit/>
          </a:bodyPr>
          <a:lstStyle>
            <a:lvl1pPr algn="ctr">
              <a:buNone/>
              <a:defRPr sz="406" b="1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(click to add)  OBJECTIVES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quarter" idx="21" hasCustomPrompt="1"/>
          </p:nvPr>
        </p:nvSpPr>
        <p:spPr>
          <a:xfrm>
            <a:off x="3218216" y="1249265"/>
            <a:ext cx="5755569" cy="387413"/>
          </a:xfrm>
          <a:prstGeom prst="rect">
            <a:avLst/>
          </a:prstGeom>
        </p:spPr>
        <p:txBody>
          <a:bodyPr wrap="square" lIns="163258" tIns="163258" rIns="163258" bIns="163258">
            <a:spAutoFit/>
          </a:bodyPr>
          <a:lstStyle>
            <a:lvl1pPr marL="0" indent="0" algn="just">
              <a:spcBef>
                <a:spcPts val="0"/>
              </a:spcBef>
              <a:buNone/>
              <a:defRPr sz="375">
                <a:latin typeface="Times New Roman"/>
                <a:cs typeface="Times New Roman"/>
              </a:defRPr>
            </a:lvl1pPr>
            <a:lvl2pPr marL="165862" indent="-63793">
              <a:defRPr sz="281">
                <a:latin typeface="Trebuchet MS" pitchFamily="34" charset="0"/>
              </a:defRPr>
            </a:lvl2pPr>
            <a:lvl3pPr marL="229655" indent="-63793">
              <a:defRPr sz="281">
                <a:latin typeface="Trebuchet MS" pitchFamily="34" charset="0"/>
              </a:defRPr>
            </a:lvl3pPr>
            <a:lvl4pPr marL="299827" indent="-70172">
              <a:defRPr sz="281">
                <a:latin typeface="Trebuchet MS" pitchFamily="34" charset="0"/>
              </a:defRPr>
            </a:lvl4pPr>
            <a:lvl5pPr marL="350862" indent="-51034">
              <a:defRPr sz="281">
                <a:latin typeface="Trebuchet MS" pitchFamily="34" charset="0"/>
              </a:defRPr>
            </a:lvl5pPr>
          </a:lstStyle>
          <a:p>
            <a:pPr lvl="0"/>
            <a:r>
              <a:rPr lang="en-US" dirty="0"/>
              <a:t>Enter your text here</a:t>
            </a:r>
          </a:p>
        </p:txBody>
      </p:sp>
      <p:sp>
        <p:nvSpPr>
          <p:cNvPr id="22" name="Text Placeholder 5"/>
          <p:cNvSpPr>
            <a:spLocks noGrp="1"/>
          </p:cNvSpPr>
          <p:nvPr>
            <p:ph type="body" sz="quarter" idx="22" hasCustomPrompt="1"/>
          </p:nvPr>
        </p:nvSpPr>
        <p:spPr>
          <a:xfrm>
            <a:off x="3218658" y="1082985"/>
            <a:ext cx="5755569" cy="194336"/>
          </a:xfrm>
          <a:prstGeom prst="rect">
            <a:avLst/>
          </a:prstGeom>
          <a:solidFill>
            <a:srgbClr val="004D00"/>
          </a:solidFill>
        </p:spPr>
        <p:txBody>
          <a:bodyPr wrap="square" lIns="65304" tIns="65304" rIns="65304" bIns="65304" anchor="ctr" anchorCtr="0">
            <a:spAutoFit/>
          </a:bodyPr>
          <a:lstStyle>
            <a:lvl1pPr algn="ctr">
              <a:buNone/>
              <a:defRPr sz="406" b="1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(header)  MATERIALS &amp; METHODS</a:t>
            </a:r>
          </a:p>
        </p:txBody>
      </p:sp>
      <p:sp>
        <p:nvSpPr>
          <p:cNvPr id="23" name="Text Placeholder 3"/>
          <p:cNvSpPr>
            <a:spLocks noGrp="1"/>
          </p:cNvSpPr>
          <p:nvPr>
            <p:ph type="body" sz="quarter" idx="23" hasCustomPrompt="1"/>
          </p:nvPr>
        </p:nvSpPr>
        <p:spPr>
          <a:xfrm>
            <a:off x="3218217" y="4544462"/>
            <a:ext cx="5755569" cy="387413"/>
          </a:xfrm>
          <a:prstGeom prst="rect">
            <a:avLst/>
          </a:prstGeom>
        </p:spPr>
        <p:txBody>
          <a:bodyPr wrap="square" lIns="163258" tIns="163258" rIns="163258" bIns="163258">
            <a:spAutoFit/>
          </a:bodyPr>
          <a:lstStyle>
            <a:lvl1pPr marL="0" indent="0" algn="just">
              <a:spcBef>
                <a:spcPts val="0"/>
              </a:spcBef>
              <a:buNone/>
              <a:defRPr sz="375">
                <a:latin typeface="Times New Roman"/>
                <a:cs typeface="Times New Roman"/>
              </a:defRPr>
            </a:lvl1pPr>
            <a:lvl2pPr marL="165862" indent="-63793">
              <a:defRPr sz="281">
                <a:latin typeface="Trebuchet MS" pitchFamily="34" charset="0"/>
              </a:defRPr>
            </a:lvl2pPr>
            <a:lvl3pPr marL="229655" indent="-63793">
              <a:defRPr sz="281">
                <a:latin typeface="Trebuchet MS" pitchFamily="34" charset="0"/>
              </a:defRPr>
            </a:lvl3pPr>
            <a:lvl4pPr marL="299827" indent="-70172">
              <a:defRPr sz="281">
                <a:latin typeface="Trebuchet MS" pitchFamily="34" charset="0"/>
              </a:defRPr>
            </a:lvl4pPr>
            <a:lvl5pPr marL="350862" indent="-51034">
              <a:defRPr sz="281">
                <a:latin typeface="Trebuchet MS" pitchFamily="34" charset="0"/>
              </a:defRPr>
            </a:lvl5pPr>
          </a:lstStyle>
          <a:p>
            <a:pPr lvl="0"/>
            <a:r>
              <a:rPr lang="en-US" dirty="0"/>
              <a:t>Enter your text here</a:t>
            </a:r>
          </a:p>
        </p:txBody>
      </p:sp>
      <p:sp>
        <p:nvSpPr>
          <p:cNvPr id="24" name="Text Placeholder 5"/>
          <p:cNvSpPr>
            <a:spLocks noGrp="1"/>
          </p:cNvSpPr>
          <p:nvPr>
            <p:ph type="body" sz="quarter" idx="24" hasCustomPrompt="1"/>
          </p:nvPr>
        </p:nvSpPr>
        <p:spPr>
          <a:xfrm>
            <a:off x="3218657" y="4376528"/>
            <a:ext cx="5755569" cy="194336"/>
          </a:xfrm>
          <a:prstGeom prst="rect">
            <a:avLst/>
          </a:prstGeom>
          <a:solidFill>
            <a:srgbClr val="004D00"/>
          </a:solidFill>
        </p:spPr>
        <p:txBody>
          <a:bodyPr wrap="square" lIns="65304" tIns="65304" rIns="65304" bIns="65304" anchor="ctr" anchorCtr="0">
            <a:spAutoFit/>
          </a:bodyPr>
          <a:lstStyle>
            <a:lvl1pPr algn="ctr">
              <a:buNone/>
              <a:defRPr sz="406" b="1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(click to add)  RESULTS</a:t>
            </a:r>
          </a:p>
        </p:txBody>
      </p:sp>
      <p:sp>
        <p:nvSpPr>
          <p:cNvPr id="25" name="Text Placeholder 5"/>
          <p:cNvSpPr>
            <a:spLocks noGrp="1"/>
          </p:cNvSpPr>
          <p:nvPr>
            <p:ph type="body" sz="quarter" idx="25" hasCustomPrompt="1"/>
          </p:nvPr>
        </p:nvSpPr>
        <p:spPr>
          <a:xfrm>
            <a:off x="9145765" y="1082985"/>
            <a:ext cx="2790839" cy="194336"/>
          </a:xfrm>
          <a:prstGeom prst="rect">
            <a:avLst/>
          </a:prstGeom>
          <a:solidFill>
            <a:srgbClr val="004D00"/>
          </a:solidFill>
        </p:spPr>
        <p:txBody>
          <a:bodyPr wrap="square" lIns="65304" tIns="65304" rIns="65304" bIns="65304" anchor="ctr" anchorCtr="0">
            <a:spAutoFit/>
          </a:bodyPr>
          <a:lstStyle>
            <a:lvl1pPr algn="ctr">
              <a:buNone/>
              <a:defRPr sz="406" b="1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(click to add) CONCLUSIONS</a:t>
            </a:r>
          </a:p>
        </p:txBody>
      </p:sp>
      <p:sp>
        <p:nvSpPr>
          <p:cNvPr id="26" name="Text Placeholder 3"/>
          <p:cNvSpPr>
            <a:spLocks noGrp="1"/>
          </p:cNvSpPr>
          <p:nvPr>
            <p:ph type="body" sz="quarter" idx="26" hasCustomPrompt="1"/>
          </p:nvPr>
        </p:nvSpPr>
        <p:spPr>
          <a:xfrm>
            <a:off x="9145323" y="1250919"/>
            <a:ext cx="2790839" cy="387413"/>
          </a:xfrm>
          <a:prstGeom prst="rect">
            <a:avLst/>
          </a:prstGeom>
        </p:spPr>
        <p:txBody>
          <a:bodyPr wrap="square" lIns="163258" tIns="163258" rIns="163258" bIns="163258">
            <a:spAutoFit/>
          </a:bodyPr>
          <a:lstStyle>
            <a:lvl1pPr marL="0" indent="0" algn="just">
              <a:spcBef>
                <a:spcPts val="0"/>
              </a:spcBef>
              <a:buNone/>
              <a:defRPr sz="375">
                <a:latin typeface="Times New Roman"/>
                <a:cs typeface="Times New Roman"/>
              </a:defRPr>
            </a:lvl1pPr>
            <a:lvl2pPr marL="165862" indent="-63793">
              <a:defRPr sz="281">
                <a:latin typeface="Trebuchet MS" pitchFamily="34" charset="0"/>
              </a:defRPr>
            </a:lvl2pPr>
            <a:lvl3pPr marL="229655" indent="-63793">
              <a:defRPr sz="281">
                <a:latin typeface="Trebuchet MS" pitchFamily="34" charset="0"/>
              </a:defRPr>
            </a:lvl3pPr>
            <a:lvl4pPr marL="299827" indent="-70172">
              <a:defRPr sz="281">
                <a:latin typeface="Trebuchet MS" pitchFamily="34" charset="0"/>
              </a:defRPr>
            </a:lvl4pPr>
            <a:lvl5pPr marL="350862" indent="-51034">
              <a:defRPr sz="281">
                <a:latin typeface="Trebuchet MS" pitchFamily="34" charset="0"/>
              </a:defRPr>
            </a:lvl5pPr>
          </a:lstStyle>
          <a:p>
            <a:pPr lvl="0"/>
            <a:r>
              <a:rPr lang="en-US" dirty="0"/>
              <a:t>Enter your text here</a:t>
            </a:r>
          </a:p>
        </p:txBody>
      </p:sp>
      <p:sp>
        <p:nvSpPr>
          <p:cNvPr id="27" name="Text Placeholder 5"/>
          <p:cNvSpPr>
            <a:spLocks noGrp="1"/>
          </p:cNvSpPr>
          <p:nvPr>
            <p:ph type="body" sz="quarter" idx="27" hasCustomPrompt="1"/>
          </p:nvPr>
        </p:nvSpPr>
        <p:spPr>
          <a:xfrm>
            <a:off x="9144183" y="2959443"/>
            <a:ext cx="2790839" cy="194336"/>
          </a:xfrm>
          <a:prstGeom prst="rect">
            <a:avLst/>
          </a:prstGeom>
          <a:solidFill>
            <a:srgbClr val="004D00"/>
          </a:solidFill>
        </p:spPr>
        <p:txBody>
          <a:bodyPr wrap="square" lIns="65304" tIns="65304" rIns="65304" bIns="65304" anchor="ctr" anchorCtr="0">
            <a:spAutoFit/>
          </a:bodyPr>
          <a:lstStyle>
            <a:lvl1pPr algn="ctr">
              <a:buNone/>
              <a:defRPr sz="406" b="1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(click to add) REFERENCES</a:t>
            </a:r>
          </a:p>
        </p:txBody>
      </p:sp>
      <p:sp>
        <p:nvSpPr>
          <p:cNvPr id="28" name="Text Placeholder 3"/>
          <p:cNvSpPr>
            <a:spLocks noGrp="1"/>
          </p:cNvSpPr>
          <p:nvPr>
            <p:ph type="body" sz="quarter" idx="28" hasCustomPrompt="1"/>
          </p:nvPr>
        </p:nvSpPr>
        <p:spPr>
          <a:xfrm>
            <a:off x="9165609" y="3127377"/>
            <a:ext cx="2792236" cy="387413"/>
          </a:xfrm>
          <a:prstGeom prst="rect">
            <a:avLst/>
          </a:prstGeom>
        </p:spPr>
        <p:txBody>
          <a:bodyPr wrap="square" lIns="163258" tIns="163258" rIns="163258" bIns="163258">
            <a:spAutoFit/>
          </a:bodyPr>
          <a:lstStyle>
            <a:lvl1pPr marL="0" indent="0" algn="just">
              <a:spcBef>
                <a:spcPts val="0"/>
              </a:spcBef>
              <a:buNone/>
              <a:defRPr sz="375">
                <a:latin typeface="Times New Roman"/>
                <a:cs typeface="Times New Roman"/>
              </a:defRPr>
            </a:lvl1pPr>
            <a:lvl2pPr marL="165862" indent="-63793">
              <a:defRPr sz="281">
                <a:latin typeface="Trebuchet MS" pitchFamily="34" charset="0"/>
              </a:defRPr>
            </a:lvl2pPr>
            <a:lvl3pPr marL="229655" indent="-63793">
              <a:defRPr sz="281">
                <a:latin typeface="Trebuchet MS" pitchFamily="34" charset="0"/>
              </a:defRPr>
            </a:lvl3pPr>
            <a:lvl4pPr marL="299827" indent="-70172">
              <a:defRPr sz="281">
                <a:latin typeface="Trebuchet MS" pitchFamily="34" charset="0"/>
              </a:defRPr>
            </a:lvl4pPr>
            <a:lvl5pPr marL="350862" indent="-51034">
              <a:defRPr sz="281">
                <a:latin typeface="Trebuchet MS" pitchFamily="34" charset="0"/>
              </a:defRPr>
            </a:lvl5pPr>
          </a:lstStyle>
          <a:p>
            <a:pPr lvl="0"/>
            <a:r>
              <a:rPr lang="en-US" dirty="0"/>
              <a:t>Enter your text here</a:t>
            </a:r>
          </a:p>
        </p:txBody>
      </p:sp>
      <p:sp>
        <p:nvSpPr>
          <p:cNvPr id="29" name="Text Placeholder 5"/>
          <p:cNvSpPr>
            <a:spLocks noGrp="1"/>
          </p:cNvSpPr>
          <p:nvPr>
            <p:ph type="body" sz="quarter" idx="29" hasCustomPrompt="1"/>
          </p:nvPr>
        </p:nvSpPr>
        <p:spPr>
          <a:xfrm>
            <a:off x="9145765" y="5335832"/>
            <a:ext cx="2790839" cy="194336"/>
          </a:xfrm>
          <a:prstGeom prst="rect">
            <a:avLst/>
          </a:prstGeom>
          <a:solidFill>
            <a:srgbClr val="004D00"/>
          </a:solidFill>
        </p:spPr>
        <p:txBody>
          <a:bodyPr wrap="square" lIns="65304" tIns="65304" rIns="65304" bIns="65304" anchor="ctr" anchorCtr="0">
            <a:spAutoFit/>
          </a:bodyPr>
          <a:lstStyle>
            <a:lvl1pPr algn="ctr">
              <a:buNone/>
              <a:defRPr sz="406" b="1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(click to add)  ACKNOWLEDGEMENTS or CONTACT</a:t>
            </a:r>
          </a:p>
        </p:txBody>
      </p:sp>
      <p:sp>
        <p:nvSpPr>
          <p:cNvPr id="30" name="Text Placeholder 3"/>
          <p:cNvSpPr>
            <a:spLocks noGrp="1"/>
          </p:cNvSpPr>
          <p:nvPr>
            <p:ph type="body" sz="quarter" idx="30" hasCustomPrompt="1"/>
          </p:nvPr>
        </p:nvSpPr>
        <p:spPr>
          <a:xfrm>
            <a:off x="9139986" y="5528794"/>
            <a:ext cx="2792236" cy="387413"/>
          </a:xfrm>
          <a:prstGeom prst="rect">
            <a:avLst/>
          </a:prstGeom>
        </p:spPr>
        <p:txBody>
          <a:bodyPr wrap="square" lIns="163258" tIns="163258" rIns="163258" bIns="163258">
            <a:spAutoFit/>
          </a:bodyPr>
          <a:lstStyle>
            <a:lvl1pPr marL="0" indent="0" algn="just">
              <a:spcBef>
                <a:spcPts val="0"/>
              </a:spcBef>
              <a:buNone/>
              <a:defRPr sz="375">
                <a:latin typeface="Times New Roman"/>
                <a:cs typeface="Times New Roman"/>
              </a:defRPr>
            </a:lvl1pPr>
            <a:lvl2pPr marL="165862" indent="-63793">
              <a:defRPr sz="281">
                <a:latin typeface="Trebuchet MS" pitchFamily="34" charset="0"/>
              </a:defRPr>
            </a:lvl2pPr>
            <a:lvl3pPr marL="229655" indent="-63793">
              <a:defRPr sz="281">
                <a:latin typeface="Trebuchet MS" pitchFamily="34" charset="0"/>
              </a:defRPr>
            </a:lvl3pPr>
            <a:lvl4pPr marL="299827" indent="-70172">
              <a:defRPr sz="281">
                <a:latin typeface="Trebuchet MS" pitchFamily="34" charset="0"/>
              </a:defRPr>
            </a:lvl4pPr>
            <a:lvl5pPr marL="350862" indent="-51034">
              <a:defRPr sz="281">
                <a:latin typeface="Trebuchet MS" pitchFamily="34" charset="0"/>
              </a:defRPr>
            </a:lvl5pPr>
          </a:lstStyle>
          <a:p>
            <a:pPr lvl="0"/>
            <a:r>
              <a:rPr lang="en-US" dirty="0"/>
              <a:t>Enter your text here</a:t>
            </a:r>
          </a:p>
        </p:txBody>
      </p:sp>
      <p:sp>
        <p:nvSpPr>
          <p:cNvPr id="58" name="Title 1"/>
          <p:cNvSpPr>
            <a:spLocks noGrp="1"/>
          </p:cNvSpPr>
          <p:nvPr>
            <p:ph type="title" hasCustomPrompt="1"/>
          </p:nvPr>
        </p:nvSpPr>
        <p:spPr>
          <a:xfrm>
            <a:off x="2116667" y="95251"/>
            <a:ext cx="9482667" cy="577215"/>
          </a:xfrm>
          <a:prstGeom prst="rect">
            <a:avLst/>
          </a:prstGeom>
        </p:spPr>
        <p:txBody>
          <a:bodyPr lIns="65304" tIns="32651" rIns="65304" bIns="32651" anchor="ctr" anchorCtr="0"/>
          <a:lstStyle>
            <a:lvl1pPr>
              <a:defRPr sz="1250" b="1">
                <a:solidFill>
                  <a:srgbClr val="1C652F"/>
                </a:solidFill>
                <a:latin typeface="+mj-lt"/>
                <a:cs typeface="Trebuchet MS"/>
              </a:defRPr>
            </a:lvl1pPr>
          </a:lstStyle>
          <a:p>
            <a:r>
              <a:rPr lang="en-US" dirty="0"/>
              <a:t>Click here to add the poster title</a:t>
            </a:r>
          </a:p>
        </p:txBody>
      </p:sp>
      <p:sp>
        <p:nvSpPr>
          <p:cNvPr id="59" name="Text Placeholder 76"/>
          <p:cNvSpPr>
            <a:spLocks noGrp="1"/>
          </p:cNvSpPr>
          <p:nvPr>
            <p:ph type="body" sz="quarter" idx="150" hasCustomPrompt="1"/>
          </p:nvPr>
        </p:nvSpPr>
        <p:spPr>
          <a:xfrm>
            <a:off x="2116667" y="665798"/>
            <a:ext cx="9482667" cy="285750"/>
          </a:xfrm>
          <a:prstGeom prst="rect">
            <a:avLst/>
          </a:prstGeom>
        </p:spPr>
        <p:txBody>
          <a:bodyPr lIns="65306" tIns="32653" rIns="65306" bIns="32653"/>
          <a:lstStyle>
            <a:lvl1pPr algn="ctr">
              <a:buFontTx/>
              <a:buNone/>
              <a:defRPr sz="750">
                <a:solidFill>
                  <a:srgbClr val="1C652F"/>
                </a:solidFill>
                <a:latin typeface="Trebuchet MS"/>
                <a:cs typeface="Trebuchet MS"/>
              </a:defRPr>
            </a:lvl1pPr>
            <a:lvl2pPr>
              <a:buFontTx/>
              <a:buNone/>
              <a:defRPr sz="797"/>
            </a:lvl2pPr>
            <a:lvl3pPr>
              <a:buFontTx/>
              <a:buNone/>
              <a:defRPr sz="797"/>
            </a:lvl3pPr>
            <a:lvl4pPr>
              <a:buFontTx/>
              <a:buNone/>
              <a:defRPr sz="797"/>
            </a:lvl4pPr>
            <a:lvl5pPr>
              <a:buFontTx/>
              <a:buNone/>
              <a:defRPr sz="797"/>
            </a:lvl5pPr>
          </a:lstStyle>
          <a:p>
            <a:pPr lvl="0"/>
            <a:r>
              <a:rPr lang="en-US" dirty="0"/>
              <a:t>Click here to add authors</a:t>
            </a:r>
          </a:p>
        </p:txBody>
      </p:sp>
      <p:sp>
        <p:nvSpPr>
          <p:cNvPr id="50" name="Text Placeholder 3"/>
          <p:cNvSpPr>
            <a:spLocks noGrp="1"/>
          </p:cNvSpPr>
          <p:nvPr>
            <p:ph type="body" sz="quarter" idx="123" hasCustomPrompt="1"/>
          </p:nvPr>
        </p:nvSpPr>
        <p:spPr>
          <a:xfrm>
            <a:off x="12310534" y="4603751"/>
            <a:ext cx="2793559" cy="387413"/>
          </a:xfrm>
          <a:prstGeom prst="rect">
            <a:avLst/>
          </a:prstGeom>
        </p:spPr>
        <p:txBody>
          <a:bodyPr wrap="square" lIns="163258" tIns="163258" rIns="163258" bIns="163258">
            <a:spAutoFit/>
          </a:bodyPr>
          <a:lstStyle>
            <a:lvl1pPr marL="0" indent="0" algn="just">
              <a:spcBef>
                <a:spcPts val="0"/>
              </a:spcBef>
              <a:buNone/>
              <a:defRPr sz="375" baseline="0">
                <a:latin typeface="Times New Roman"/>
                <a:cs typeface="Times New Roman"/>
              </a:defRPr>
            </a:lvl1pPr>
            <a:lvl2pPr marL="165862" indent="-63793">
              <a:defRPr sz="281">
                <a:latin typeface="Trebuchet MS" pitchFamily="34" charset="0"/>
              </a:defRPr>
            </a:lvl2pPr>
            <a:lvl3pPr marL="229655" indent="-63793">
              <a:defRPr sz="281">
                <a:latin typeface="Trebuchet MS" pitchFamily="34" charset="0"/>
              </a:defRPr>
            </a:lvl3pPr>
            <a:lvl4pPr marL="299827" indent="-70172">
              <a:defRPr sz="281">
                <a:latin typeface="Trebuchet MS" pitchFamily="34" charset="0"/>
              </a:defRPr>
            </a:lvl4pPr>
            <a:lvl5pPr marL="350862" indent="-51034">
              <a:defRPr sz="281">
                <a:latin typeface="Trebuchet MS" pitchFamily="34" charset="0"/>
              </a:defRPr>
            </a:lvl5pPr>
          </a:lstStyle>
          <a:p>
            <a:pPr lvl="0"/>
            <a:r>
              <a:rPr lang="en-US" dirty="0"/>
              <a:t>This is a text placeholder…</a:t>
            </a:r>
          </a:p>
        </p:txBody>
      </p:sp>
      <p:sp>
        <p:nvSpPr>
          <p:cNvPr id="55" name="Picture Placeholder 13"/>
          <p:cNvSpPr>
            <a:spLocks noGrp="1"/>
          </p:cNvSpPr>
          <p:nvPr>
            <p:ph type="pic" sz="quarter" idx="135" hasCustomPrompt="1"/>
          </p:nvPr>
        </p:nvSpPr>
        <p:spPr>
          <a:xfrm>
            <a:off x="12784667" y="5400675"/>
            <a:ext cx="1899356" cy="995346"/>
          </a:xfrm>
          <a:prstGeom prst="rect">
            <a:avLst/>
          </a:prstGeom>
          <a:noFill/>
          <a:ln>
            <a:solidFill>
              <a:srgbClr val="004D00"/>
            </a:solidFill>
          </a:ln>
          <a:effectLst/>
        </p:spPr>
        <p:txBody>
          <a:bodyPr lIns="65304" tIns="32651" rIns="65304" bIns="32651" anchor="ctr"/>
          <a:lstStyle>
            <a:lvl1pPr marL="0" indent="0" algn="ctr">
              <a:buNone/>
              <a:defRPr sz="453" b="0"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PICTURE PLACEHOLDER</a:t>
            </a:r>
          </a:p>
        </p:txBody>
      </p:sp>
      <p:sp>
        <p:nvSpPr>
          <p:cNvPr id="56" name="Text Placeholder 3"/>
          <p:cNvSpPr>
            <a:spLocks noGrp="1"/>
          </p:cNvSpPr>
          <p:nvPr>
            <p:ph type="body" sz="quarter" idx="162" hasCustomPrompt="1"/>
          </p:nvPr>
        </p:nvSpPr>
        <p:spPr>
          <a:xfrm>
            <a:off x="12310534" y="4603557"/>
            <a:ext cx="2793559" cy="387413"/>
          </a:xfrm>
          <a:prstGeom prst="rect">
            <a:avLst/>
          </a:prstGeom>
        </p:spPr>
        <p:txBody>
          <a:bodyPr wrap="square" lIns="163258" tIns="163258" rIns="163258" bIns="163258">
            <a:spAutoFit/>
          </a:bodyPr>
          <a:lstStyle>
            <a:lvl1pPr marL="0" indent="0" algn="just">
              <a:spcBef>
                <a:spcPts val="0"/>
              </a:spcBef>
              <a:buNone/>
              <a:defRPr sz="375" baseline="0">
                <a:latin typeface="Times New Roman"/>
                <a:cs typeface="Times New Roman"/>
              </a:defRPr>
            </a:lvl1pPr>
            <a:lvl2pPr marL="165862" indent="-63793">
              <a:defRPr sz="281">
                <a:latin typeface="Trebuchet MS" pitchFamily="34" charset="0"/>
              </a:defRPr>
            </a:lvl2pPr>
            <a:lvl3pPr marL="229655" indent="-63793">
              <a:defRPr sz="281">
                <a:latin typeface="Trebuchet MS" pitchFamily="34" charset="0"/>
              </a:defRPr>
            </a:lvl3pPr>
            <a:lvl4pPr marL="299827" indent="-70172">
              <a:defRPr sz="281">
                <a:latin typeface="Trebuchet MS" pitchFamily="34" charset="0"/>
              </a:defRPr>
            </a:lvl4pPr>
            <a:lvl5pPr marL="350862" indent="-51034">
              <a:defRPr sz="281">
                <a:latin typeface="Trebuchet MS" pitchFamily="34" charset="0"/>
              </a:defRPr>
            </a:lvl5pPr>
          </a:lstStyle>
          <a:p>
            <a:pPr lvl="0"/>
            <a:r>
              <a:rPr lang="en-US" dirty="0"/>
              <a:t>This is a text placeholder…</a:t>
            </a:r>
          </a:p>
        </p:txBody>
      </p:sp>
      <p:sp>
        <p:nvSpPr>
          <p:cNvPr id="57" name="Text Placeholder 3"/>
          <p:cNvSpPr>
            <a:spLocks noGrp="1"/>
          </p:cNvSpPr>
          <p:nvPr>
            <p:ph type="body" sz="quarter" idx="163" hasCustomPrompt="1"/>
          </p:nvPr>
        </p:nvSpPr>
        <p:spPr>
          <a:xfrm>
            <a:off x="12310534" y="4603557"/>
            <a:ext cx="2793559" cy="387413"/>
          </a:xfrm>
          <a:prstGeom prst="rect">
            <a:avLst/>
          </a:prstGeom>
        </p:spPr>
        <p:txBody>
          <a:bodyPr wrap="square" lIns="163258" tIns="163258" rIns="163258" bIns="163258">
            <a:spAutoFit/>
          </a:bodyPr>
          <a:lstStyle>
            <a:lvl1pPr marL="0" indent="0" algn="just">
              <a:spcBef>
                <a:spcPts val="0"/>
              </a:spcBef>
              <a:buNone/>
              <a:defRPr sz="375" baseline="0">
                <a:latin typeface="Times New Roman"/>
                <a:cs typeface="Times New Roman"/>
              </a:defRPr>
            </a:lvl1pPr>
            <a:lvl2pPr marL="165862" indent="-63793">
              <a:defRPr sz="281">
                <a:latin typeface="Trebuchet MS" pitchFamily="34" charset="0"/>
              </a:defRPr>
            </a:lvl2pPr>
            <a:lvl3pPr marL="229655" indent="-63793">
              <a:defRPr sz="281">
                <a:latin typeface="Trebuchet MS" pitchFamily="34" charset="0"/>
              </a:defRPr>
            </a:lvl3pPr>
            <a:lvl4pPr marL="299827" indent="-70172">
              <a:defRPr sz="281">
                <a:latin typeface="Trebuchet MS" pitchFamily="34" charset="0"/>
              </a:defRPr>
            </a:lvl4pPr>
            <a:lvl5pPr marL="350862" indent="-51034">
              <a:defRPr sz="281">
                <a:latin typeface="Trebuchet MS" pitchFamily="34" charset="0"/>
              </a:defRPr>
            </a:lvl5pPr>
          </a:lstStyle>
          <a:p>
            <a:pPr lvl="0"/>
            <a:r>
              <a:rPr lang="en-US" dirty="0"/>
              <a:t>This is a text placeholder…</a:t>
            </a:r>
          </a:p>
        </p:txBody>
      </p:sp>
      <p:sp>
        <p:nvSpPr>
          <p:cNvPr id="60" name="Text Placeholder 3"/>
          <p:cNvSpPr>
            <a:spLocks noGrp="1"/>
          </p:cNvSpPr>
          <p:nvPr>
            <p:ph type="body" sz="quarter" idx="164" hasCustomPrompt="1"/>
          </p:nvPr>
        </p:nvSpPr>
        <p:spPr>
          <a:xfrm>
            <a:off x="12310534" y="4603557"/>
            <a:ext cx="2793559" cy="387413"/>
          </a:xfrm>
          <a:prstGeom prst="rect">
            <a:avLst/>
          </a:prstGeom>
        </p:spPr>
        <p:txBody>
          <a:bodyPr wrap="square" lIns="163258" tIns="163258" rIns="163258" bIns="163258">
            <a:spAutoFit/>
          </a:bodyPr>
          <a:lstStyle>
            <a:lvl1pPr marL="0" indent="0" algn="just">
              <a:spcBef>
                <a:spcPts val="0"/>
              </a:spcBef>
              <a:buNone/>
              <a:defRPr sz="375" baseline="0">
                <a:latin typeface="Times New Roman"/>
                <a:cs typeface="Times New Roman"/>
              </a:defRPr>
            </a:lvl1pPr>
            <a:lvl2pPr marL="165862" indent="-63793">
              <a:defRPr sz="281">
                <a:latin typeface="Trebuchet MS" pitchFamily="34" charset="0"/>
              </a:defRPr>
            </a:lvl2pPr>
            <a:lvl3pPr marL="229655" indent="-63793">
              <a:defRPr sz="281">
                <a:latin typeface="Trebuchet MS" pitchFamily="34" charset="0"/>
              </a:defRPr>
            </a:lvl3pPr>
            <a:lvl4pPr marL="299827" indent="-70172">
              <a:defRPr sz="281">
                <a:latin typeface="Trebuchet MS" pitchFamily="34" charset="0"/>
              </a:defRPr>
            </a:lvl4pPr>
            <a:lvl5pPr marL="350862" indent="-51034">
              <a:defRPr sz="281">
                <a:latin typeface="Trebuchet MS" pitchFamily="34" charset="0"/>
              </a:defRPr>
            </a:lvl5pPr>
          </a:lstStyle>
          <a:p>
            <a:pPr lvl="0"/>
            <a:r>
              <a:rPr lang="en-US" dirty="0"/>
              <a:t>This is a text placeholder…</a:t>
            </a:r>
          </a:p>
        </p:txBody>
      </p:sp>
      <p:sp>
        <p:nvSpPr>
          <p:cNvPr id="61" name="Text Placeholder 3"/>
          <p:cNvSpPr>
            <a:spLocks noGrp="1"/>
          </p:cNvSpPr>
          <p:nvPr>
            <p:ph type="body" sz="quarter" idx="165" hasCustomPrompt="1"/>
          </p:nvPr>
        </p:nvSpPr>
        <p:spPr>
          <a:xfrm>
            <a:off x="12310534" y="4603557"/>
            <a:ext cx="2793559" cy="387413"/>
          </a:xfrm>
          <a:prstGeom prst="rect">
            <a:avLst/>
          </a:prstGeom>
        </p:spPr>
        <p:txBody>
          <a:bodyPr wrap="square" lIns="163258" tIns="163258" rIns="163258" bIns="163258">
            <a:spAutoFit/>
          </a:bodyPr>
          <a:lstStyle>
            <a:lvl1pPr marL="0" indent="0" algn="just">
              <a:spcBef>
                <a:spcPts val="0"/>
              </a:spcBef>
              <a:buNone/>
              <a:defRPr sz="375" baseline="0">
                <a:latin typeface="Times New Roman"/>
                <a:cs typeface="Times New Roman"/>
              </a:defRPr>
            </a:lvl1pPr>
            <a:lvl2pPr marL="165862" indent="-63793">
              <a:defRPr sz="281">
                <a:latin typeface="Trebuchet MS" pitchFamily="34" charset="0"/>
              </a:defRPr>
            </a:lvl2pPr>
            <a:lvl3pPr marL="229655" indent="-63793">
              <a:defRPr sz="281">
                <a:latin typeface="Trebuchet MS" pitchFamily="34" charset="0"/>
              </a:defRPr>
            </a:lvl3pPr>
            <a:lvl4pPr marL="299827" indent="-70172">
              <a:defRPr sz="281">
                <a:latin typeface="Trebuchet MS" pitchFamily="34" charset="0"/>
              </a:defRPr>
            </a:lvl4pPr>
            <a:lvl5pPr marL="350862" indent="-51034">
              <a:defRPr sz="281">
                <a:latin typeface="Trebuchet MS" pitchFamily="34" charset="0"/>
              </a:defRPr>
            </a:lvl5pPr>
          </a:lstStyle>
          <a:p>
            <a:pPr lvl="0"/>
            <a:r>
              <a:rPr lang="en-US" dirty="0"/>
              <a:t>This is a text placeholder…</a:t>
            </a:r>
          </a:p>
        </p:txBody>
      </p:sp>
      <p:sp>
        <p:nvSpPr>
          <p:cNvPr id="62" name="Text Placeholder 3"/>
          <p:cNvSpPr>
            <a:spLocks noGrp="1"/>
          </p:cNvSpPr>
          <p:nvPr>
            <p:ph type="body" sz="quarter" idx="166" hasCustomPrompt="1"/>
          </p:nvPr>
        </p:nvSpPr>
        <p:spPr>
          <a:xfrm>
            <a:off x="12310534" y="4603557"/>
            <a:ext cx="2793559" cy="387413"/>
          </a:xfrm>
          <a:prstGeom prst="rect">
            <a:avLst/>
          </a:prstGeom>
        </p:spPr>
        <p:txBody>
          <a:bodyPr wrap="square" lIns="163258" tIns="163258" rIns="163258" bIns="163258">
            <a:spAutoFit/>
          </a:bodyPr>
          <a:lstStyle>
            <a:lvl1pPr marL="0" indent="0" algn="just">
              <a:spcBef>
                <a:spcPts val="0"/>
              </a:spcBef>
              <a:buNone/>
              <a:defRPr sz="375" baseline="0">
                <a:latin typeface="Times New Roman"/>
                <a:cs typeface="Times New Roman"/>
              </a:defRPr>
            </a:lvl1pPr>
            <a:lvl2pPr marL="165862" indent="-63793">
              <a:defRPr sz="281">
                <a:latin typeface="Trebuchet MS" pitchFamily="34" charset="0"/>
              </a:defRPr>
            </a:lvl2pPr>
            <a:lvl3pPr marL="229655" indent="-63793">
              <a:defRPr sz="281">
                <a:latin typeface="Trebuchet MS" pitchFamily="34" charset="0"/>
              </a:defRPr>
            </a:lvl3pPr>
            <a:lvl4pPr marL="299827" indent="-70172">
              <a:defRPr sz="281">
                <a:latin typeface="Trebuchet MS" pitchFamily="34" charset="0"/>
              </a:defRPr>
            </a:lvl4pPr>
            <a:lvl5pPr marL="350862" indent="-51034">
              <a:defRPr sz="281">
                <a:latin typeface="Trebuchet MS" pitchFamily="34" charset="0"/>
              </a:defRPr>
            </a:lvl5pPr>
          </a:lstStyle>
          <a:p>
            <a:pPr lvl="0"/>
            <a:r>
              <a:rPr lang="en-US" dirty="0"/>
              <a:t>This is a text placeholder…</a:t>
            </a:r>
          </a:p>
        </p:txBody>
      </p:sp>
      <p:sp>
        <p:nvSpPr>
          <p:cNvPr id="63" name="Text Placeholder 3"/>
          <p:cNvSpPr>
            <a:spLocks noGrp="1"/>
          </p:cNvSpPr>
          <p:nvPr>
            <p:ph type="body" sz="quarter" idx="167" hasCustomPrompt="1"/>
          </p:nvPr>
        </p:nvSpPr>
        <p:spPr>
          <a:xfrm>
            <a:off x="12310534" y="4603557"/>
            <a:ext cx="2793559" cy="387413"/>
          </a:xfrm>
          <a:prstGeom prst="rect">
            <a:avLst/>
          </a:prstGeom>
        </p:spPr>
        <p:txBody>
          <a:bodyPr wrap="square" lIns="163258" tIns="163258" rIns="163258" bIns="163258">
            <a:spAutoFit/>
          </a:bodyPr>
          <a:lstStyle>
            <a:lvl1pPr marL="0" indent="0" algn="just">
              <a:spcBef>
                <a:spcPts val="0"/>
              </a:spcBef>
              <a:buNone/>
              <a:defRPr sz="375" baseline="0">
                <a:latin typeface="Times New Roman"/>
                <a:cs typeface="Times New Roman"/>
              </a:defRPr>
            </a:lvl1pPr>
            <a:lvl2pPr marL="165862" indent="-63793">
              <a:defRPr sz="281">
                <a:latin typeface="Trebuchet MS" pitchFamily="34" charset="0"/>
              </a:defRPr>
            </a:lvl2pPr>
            <a:lvl3pPr marL="229655" indent="-63793">
              <a:defRPr sz="281">
                <a:latin typeface="Trebuchet MS" pitchFamily="34" charset="0"/>
              </a:defRPr>
            </a:lvl3pPr>
            <a:lvl4pPr marL="299827" indent="-70172">
              <a:defRPr sz="281">
                <a:latin typeface="Trebuchet MS" pitchFamily="34" charset="0"/>
              </a:defRPr>
            </a:lvl4pPr>
            <a:lvl5pPr marL="350862" indent="-51034">
              <a:defRPr sz="281">
                <a:latin typeface="Trebuchet MS" pitchFamily="34" charset="0"/>
              </a:defRPr>
            </a:lvl5pPr>
          </a:lstStyle>
          <a:p>
            <a:pPr lvl="0"/>
            <a:r>
              <a:rPr lang="en-US" dirty="0"/>
              <a:t>This is a text placeholder…</a:t>
            </a:r>
          </a:p>
        </p:txBody>
      </p:sp>
      <p:sp>
        <p:nvSpPr>
          <p:cNvPr id="64" name="Text Placeholder 3"/>
          <p:cNvSpPr>
            <a:spLocks noGrp="1"/>
          </p:cNvSpPr>
          <p:nvPr>
            <p:ph type="body" sz="quarter" idx="168" hasCustomPrompt="1"/>
          </p:nvPr>
        </p:nvSpPr>
        <p:spPr>
          <a:xfrm>
            <a:off x="12310534" y="4603557"/>
            <a:ext cx="2793559" cy="387413"/>
          </a:xfrm>
          <a:prstGeom prst="rect">
            <a:avLst/>
          </a:prstGeom>
        </p:spPr>
        <p:txBody>
          <a:bodyPr wrap="square" lIns="163258" tIns="163258" rIns="163258" bIns="163258">
            <a:spAutoFit/>
          </a:bodyPr>
          <a:lstStyle>
            <a:lvl1pPr marL="0" indent="0" algn="just">
              <a:spcBef>
                <a:spcPts val="0"/>
              </a:spcBef>
              <a:buNone/>
              <a:defRPr sz="375" baseline="0">
                <a:latin typeface="Times New Roman"/>
                <a:cs typeface="Times New Roman"/>
              </a:defRPr>
            </a:lvl1pPr>
            <a:lvl2pPr marL="165862" indent="-63793">
              <a:defRPr sz="281">
                <a:latin typeface="Trebuchet MS" pitchFamily="34" charset="0"/>
              </a:defRPr>
            </a:lvl2pPr>
            <a:lvl3pPr marL="229655" indent="-63793">
              <a:defRPr sz="281">
                <a:latin typeface="Trebuchet MS" pitchFamily="34" charset="0"/>
              </a:defRPr>
            </a:lvl3pPr>
            <a:lvl4pPr marL="299827" indent="-70172">
              <a:defRPr sz="281">
                <a:latin typeface="Trebuchet MS" pitchFamily="34" charset="0"/>
              </a:defRPr>
            </a:lvl4pPr>
            <a:lvl5pPr marL="350862" indent="-51034">
              <a:defRPr sz="281">
                <a:latin typeface="Trebuchet MS" pitchFamily="34" charset="0"/>
              </a:defRPr>
            </a:lvl5pPr>
          </a:lstStyle>
          <a:p>
            <a:pPr lvl="0"/>
            <a:r>
              <a:rPr lang="en-US" dirty="0"/>
              <a:t>This is a text placeholder…</a:t>
            </a:r>
          </a:p>
        </p:txBody>
      </p:sp>
      <p:sp>
        <p:nvSpPr>
          <p:cNvPr id="65" name="Text Placeholder 3"/>
          <p:cNvSpPr>
            <a:spLocks noGrp="1"/>
          </p:cNvSpPr>
          <p:nvPr>
            <p:ph type="body" sz="quarter" idx="169" hasCustomPrompt="1"/>
          </p:nvPr>
        </p:nvSpPr>
        <p:spPr>
          <a:xfrm>
            <a:off x="12310534" y="4603557"/>
            <a:ext cx="2793559" cy="387413"/>
          </a:xfrm>
          <a:prstGeom prst="rect">
            <a:avLst/>
          </a:prstGeom>
        </p:spPr>
        <p:txBody>
          <a:bodyPr wrap="square" lIns="163258" tIns="163258" rIns="163258" bIns="163258">
            <a:spAutoFit/>
          </a:bodyPr>
          <a:lstStyle>
            <a:lvl1pPr marL="0" indent="0" algn="just">
              <a:spcBef>
                <a:spcPts val="0"/>
              </a:spcBef>
              <a:buNone/>
              <a:defRPr sz="375" baseline="0">
                <a:latin typeface="Times New Roman"/>
                <a:cs typeface="Times New Roman"/>
              </a:defRPr>
            </a:lvl1pPr>
            <a:lvl2pPr marL="165862" indent="-63793">
              <a:defRPr sz="281">
                <a:latin typeface="Trebuchet MS" pitchFamily="34" charset="0"/>
              </a:defRPr>
            </a:lvl2pPr>
            <a:lvl3pPr marL="229655" indent="-63793">
              <a:defRPr sz="281">
                <a:latin typeface="Trebuchet MS" pitchFamily="34" charset="0"/>
              </a:defRPr>
            </a:lvl3pPr>
            <a:lvl4pPr marL="299827" indent="-70172">
              <a:defRPr sz="281">
                <a:latin typeface="Trebuchet MS" pitchFamily="34" charset="0"/>
              </a:defRPr>
            </a:lvl4pPr>
            <a:lvl5pPr marL="350862" indent="-51034">
              <a:defRPr sz="281">
                <a:latin typeface="Trebuchet MS" pitchFamily="34" charset="0"/>
              </a:defRPr>
            </a:lvl5pPr>
          </a:lstStyle>
          <a:p>
            <a:pPr lvl="0"/>
            <a:r>
              <a:rPr lang="en-US" dirty="0"/>
              <a:t>This is a text placeholder…</a:t>
            </a:r>
          </a:p>
        </p:txBody>
      </p:sp>
      <p:sp>
        <p:nvSpPr>
          <p:cNvPr id="66" name="Text Placeholder 3"/>
          <p:cNvSpPr>
            <a:spLocks noGrp="1"/>
          </p:cNvSpPr>
          <p:nvPr>
            <p:ph type="body" sz="quarter" idx="170" hasCustomPrompt="1"/>
          </p:nvPr>
        </p:nvSpPr>
        <p:spPr>
          <a:xfrm>
            <a:off x="12310534" y="4603557"/>
            <a:ext cx="2793559" cy="387413"/>
          </a:xfrm>
          <a:prstGeom prst="rect">
            <a:avLst/>
          </a:prstGeom>
        </p:spPr>
        <p:txBody>
          <a:bodyPr wrap="square" lIns="163258" tIns="163258" rIns="163258" bIns="163258">
            <a:spAutoFit/>
          </a:bodyPr>
          <a:lstStyle>
            <a:lvl1pPr marL="0" indent="0" algn="just">
              <a:spcBef>
                <a:spcPts val="0"/>
              </a:spcBef>
              <a:buNone/>
              <a:defRPr sz="375" baseline="0">
                <a:latin typeface="Times New Roman"/>
                <a:cs typeface="Times New Roman"/>
              </a:defRPr>
            </a:lvl1pPr>
            <a:lvl2pPr marL="165862" indent="-63793">
              <a:defRPr sz="281">
                <a:latin typeface="Trebuchet MS" pitchFamily="34" charset="0"/>
              </a:defRPr>
            </a:lvl2pPr>
            <a:lvl3pPr marL="229655" indent="-63793">
              <a:defRPr sz="281">
                <a:latin typeface="Trebuchet MS" pitchFamily="34" charset="0"/>
              </a:defRPr>
            </a:lvl3pPr>
            <a:lvl4pPr marL="299827" indent="-70172">
              <a:defRPr sz="281">
                <a:latin typeface="Trebuchet MS" pitchFamily="34" charset="0"/>
              </a:defRPr>
            </a:lvl4pPr>
            <a:lvl5pPr marL="350862" indent="-51034">
              <a:defRPr sz="281">
                <a:latin typeface="Trebuchet MS" pitchFamily="34" charset="0"/>
              </a:defRPr>
            </a:lvl5pPr>
          </a:lstStyle>
          <a:p>
            <a:pPr lvl="0"/>
            <a:r>
              <a:rPr lang="en-US" dirty="0"/>
              <a:t>This is a text placeholder…</a:t>
            </a:r>
          </a:p>
        </p:txBody>
      </p:sp>
      <p:sp>
        <p:nvSpPr>
          <p:cNvPr id="67" name="Text Placeholder 3"/>
          <p:cNvSpPr>
            <a:spLocks noGrp="1"/>
          </p:cNvSpPr>
          <p:nvPr>
            <p:ph type="body" sz="quarter" idx="171" hasCustomPrompt="1"/>
          </p:nvPr>
        </p:nvSpPr>
        <p:spPr>
          <a:xfrm>
            <a:off x="12310534" y="4603557"/>
            <a:ext cx="2793559" cy="387413"/>
          </a:xfrm>
          <a:prstGeom prst="rect">
            <a:avLst/>
          </a:prstGeom>
        </p:spPr>
        <p:txBody>
          <a:bodyPr wrap="square" lIns="163258" tIns="163258" rIns="163258" bIns="163258">
            <a:spAutoFit/>
          </a:bodyPr>
          <a:lstStyle>
            <a:lvl1pPr marL="0" indent="0" algn="just">
              <a:spcBef>
                <a:spcPts val="0"/>
              </a:spcBef>
              <a:buNone/>
              <a:defRPr sz="375" baseline="0">
                <a:latin typeface="Times New Roman"/>
                <a:cs typeface="Times New Roman"/>
              </a:defRPr>
            </a:lvl1pPr>
            <a:lvl2pPr marL="165862" indent="-63793">
              <a:defRPr sz="281">
                <a:latin typeface="Trebuchet MS" pitchFamily="34" charset="0"/>
              </a:defRPr>
            </a:lvl2pPr>
            <a:lvl3pPr marL="229655" indent="-63793">
              <a:defRPr sz="281">
                <a:latin typeface="Trebuchet MS" pitchFamily="34" charset="0"/>
              </a:defRPr>
            </a:lvl3pPr>
            <a:lvl4pPr marL="299827" indent="-70172">
              <a:defRPr sz="281">
                <a:latin typeface="Trebuchet MS" pitchFamily="34" charset="0"/>
              </a:defRPr>
            </a:lvl4pPr>
            <a:lvl5pPr marL="350862" indent="-51034">
              <a:defRPr sz="281">
                <a:latin typeface="Trebuchet MS" pitchFamily="34" charset="0"/>
              </a:defRPr>
            </a:lvl5pPr>
          </a:lstStyle>
          <a:p>
            <a:pPr lvl="0"/>
            <a:r>
              <a:rPr lang="en-US" dirty="0"/>
              <a:t>This is a text placeholder…</a:t>
            </a:r>
          </a:p>
        </p:txBody>
      </p:sp>
      <p:sp>
        <p:nvSpPr>
          <p:cNvPr id="68" name="Text Placeholder 5"/>
          <p:cNvSpPr>
            <a:spLocks noGrp="1"/>
          </p:cNvSpPr>
          <p:nvPr>
            <p:ph type="body" sz="quarter" idx="95" hasCustomPrompt="1"/>
          </p:nvPr>
        </p:nvSpPr>
        <p:spPr>
          <a:xfrm>
            <a:off x="12310533" y="3843581"/>
            <a:ext cx="2791795" cy="194336"/>
          </a:xfrm>
          <a:prstGeom prst="rect">
            <a:avLst/>
          </a:prstGeom>
          <a:solidFill>
            <a:srgbClr val="004D00"/>
          </a:solidFill>
        </p:spPr>
        <p:txBody>
          <a:bodyPr wrap="square" lIns="65304" tIns="65304" rIns="65304" bIns="65304" anchor="ctr" anchorCtr="0">
            <a:spAutoFit/>
          </a:bodyPr>
          <a:lstStyle>
            <a:lvl1pPr algn="ctr">
              <a:buNone/>
              <a:defRPr sz="406" b="1" baseline="0">
                <a:solidFill>
                  <a:schemeClr val="bg1"/>
                </a:solidFill>
                <a:latin typeface="+mj-lt"/>
                <a:cs typeface="Trebuchet MS"/>
              </a:defRPr>
            </a:lvl1pPr>
          </a:lstStyle>
          <a:p>
            <a:pPr lvl="0"/>
            <a:r>
              <a:rPr lang="en-US" dirty="0"/>
              <a:t>SECTION HEADER (Drag to position)</a:t>
            </a:r>
          </a:p>
        </p:txBody>
      </p:sp>
      <p:sp>
        <p:nvSpPr>
          <p:cNvPr id="69" name="Text Placeholder 5"/>
          <p:cNvSpPr>
            <a:spLocks noGrp="1"/>
          </p:cNvSpPr>
          <p:nvPr>
            <p:ph type="body" sz="quarter" idx="172" hasCustomPrompt="1"/>
          </p:nvPr>
        </p:nvSpPr>
        <p:spPr>
          <a:xfrm>
            <a:off x="12310533" y="3843581"/>
            <a:ext cx="2791795" cy="194336"/>
          </a:xfrm>
          <a:prstGeom prst="rect">
            <a:avLst/>
          </a:prstGeom>
          <a:solidFill>
            <a:srgbClr val="004D00"/>
          </a:solidFill>
        </p:spPr>
        <p:txBody>
          <a:bodyPr wrap="square" lIns="65304" tIns="65304" rIns="65304" bIns="65304" anchor="ctr" anchorCtr="0">
            <a:spAutoFit/>
          </a:bodyPr>
          <a:lstStyle>
            <a:lvl1pPr algn="ctr">
              <a:buNone/>
              <a:defRPr sz="406" b="1" baseline="0">
                <a:solidFill>
                  <a:schemeClr val="bg1"/>
                </a:solidFill>
                <a:latin typeface="+mj-lt"/>
                <a:cs typeface="Trebuchet MS"/>
              </a:defRPr>
            </a:lvl1pPr>
          </a:lstStyle>
          <a:p>
            <a:pPr lvl="0"/>
            <a:r>
              <a:rPr lang="en-US" dirty="0"/>
              <a:t>SECTION HEADER (Drag to position)</a:t>
            </a:r>
          </a:p>
        </p:txBody>
      </p:sp>
      <p:sp>
        <p:nvSpPr>
          <p:cNvPr id="72" name="Text Placeholder 5"/>
          <p:cNvSpPr>
            <a:spLocks noGrp="1"/>
          </p:cNvSpPr>
          <p:nvPr>
            <p:ph type="body" sz="quarter" idx="174" hasCustomPrompt="1"/>
          </p:nvPr>
        </p:nvSpPr>
        <p:spPr>
          <a:xfrm>
            <a:off x="12310533" y="3843581"/>
            <a:ext cx="2791795" cy="194336"/>
          </a:xfrm>
          <a:prstGeom prst="rect">
            <a:avLst/>
          </a:prstGeom>
          <a:solidFill>
            <a:srgbClr val="004D00"/>
          </a:solidFill>
        </p:spPr>
        <p:txBody>
          <a:bodyPr wrap="square" lIns="65304" tIns="65304" rIns="65304" bIns="65304" anchor="ctr" anchorCtr="0">
            <a:spAutoFit/>
          </a:bodyPr>
          <a:lstStyle>
            <a:lvl1pPr algn="ctr">
              <a:buNone/>
              <a:defRPr sz="406" b="1" baseline="0">
                <a:solidFill>
                  <a:schemeClr val="bg1"/>
                </a:solidFill>
                <a:latin typeface="+mj-lt"/>
                <a:cs typeface="Trebuchet MS"/>
              </a:defRPr>
            </a:lvl1pPr>
          </a:lstStyle>
          <a:p>
            <a:pPr lvl="0"/>
            <a:r>
              <a:rPr lang="en-US" dirty="0"/>
              <a:t>SECTION HEADER (Drag to position)</a:t>
            </a:r>
          </a:p>
        </p:txBody>
      </p:sp>
      <p:sp>
        <p:nvSpPr>
          <p:cNvPr id="73" name="Text Placeholder 5"/>
          <p:cNvSpPr>
            <a:spLocks noGrp="1"/>
          </p:cNvSpPr>
          <p:nvPr>
            <p:ph type="body" sz="quarter" idx="175" hasCustomPrompt="1"/>
          </p:nvPr>
        </p:nvSpPr>
        <p:spPr>
          <a:xfrm>
            <a:off x="12310533" y="3843581"/>
            <a:ext cx="2791795" cy="194336"/>
          </a:xfrm>
          <a:prstGeom prst="rect">
            <a:avLst/>
          </a:prstGeom>
          <a:solidFill>
            <a:srgbClr val="004D00"/>
          </a:solidFill>
        </p:spPr>
        <p:txBody>
          <a:bodyPr wrap="square" lIns="65304" tIns="65304" rIns="65304" bIns="65304" anchor="ctr" anchorCtr="0">
            <a:spAutoFit/>
          </a:bodyPr>
          <a:lstStyle>
            <a:lvl1pPr algn="ctr">
              <a:buNone/>
              <a:defRPr sz="406" b="1" baseline="0">
                <a:solidFill>
                  <a:schemeClr val="bg1"/>
                </a:solidFill>
                <a:latin typeface="+mj-lt"/>
                <a:cs typeface="Trebuchet MS"/>
              </a:defRPr>
            </a:lvl1pPr>
          </a:lstStyle>
          <a:p>
            <a:pPr lvl="0"/>
            <a:r>
              <a:rPr lang="en-US" dirty="0"/>
              <a:t>SECTION HEADER (Drag to position)</a:t>
            </a:r>
          </a:p>
        </p:txBody>
      </p:sp>
      <p:sp>
        <p:nvSpPr>
          <p:cNvPr id="74" name="Text Placeholder 5"/>
          <p:cNvSpPr>
            <a:spLocks noGrp="1"/>
          </p:cNvSpPr>
          <p:nvPr>
            <p:ph type="body" sz="quarter" idx="176" hasCustomPrompt="1"/>
          </p:nvPr>
        </p:nvSpPr>
        <p:spPr>
          <a:xfrm>
            <a:off x="12310533" y="3843581"/>
            <a:ext cx="2791795" cy="194336"/>
          </a:xfrm>
          <a:prstGeom prst="rect">
            <a:avLst/>
          </a:prstGeom>
          <a:solidFill>
            <a:srgbClr val="004D00"/>
          </a:solidFill>
        </p:spPr>
        <p:txBody>
          <a:bodyPr wrap="square" lIns="65304" tIns="65304" rIns="65304" bIns="65304" anchor="ctr" anchorCtr="0">
            <a:spAutoFit/>
          </a:bodyPr>
          <a:lstStyle>
            <a:lvl1pPr algn="ctr">
              <a:buNone/>
              <a:defRPr sz="406" b="1" baseline="0">
                <a:solidFill>
                  <a:schemeClr val="bg1"/>
                </a:solidFill>
                <a:latin typeface="+mj-lt"/>
                <a:cs typeface="Trebuchet MS"/>
              </a:defRPr>
            </a:lvl1pPr>
          </a:lstStyle>
          <a:p>
            <a:pPr lvl="0"/>
            <a:r>
              <a:rPr lang="en-US" dirty="0"/>
              <a:t>SECTION HEADER (Drag to position)</a:t>
            </a:r>
          </a:p>
        </p:txBody>
      </p:sp>
      <p:sp>
        <p:nvSpPr>
          <p:cNvPr id="75" name="Text Placeholder 5"/>
          <p:cNvSpPr>
            <a:spLocks noGrp="1"/>
          </p:cNvSpPr>
          <p:nvPr>
            <p:ph type="body" sz="quarter" idx="177" hasCustomPrompt="1"/>
          </p:nvPr>
        </p:nvSpPr>
        <p:spPr>
          <a:xfrm>
            <a:off x="12310533" y="3843581"/>
            <a:ext cx="2791795" cy="194336"/>
          </a:xfrm>
          <a:prstGeom prst="rect">
            <a:avLst/>
          </a:prstGeom>
          <a:solidFill>
            <a:srgbClr val="004D00"/>
          </a:solidFill>
        </p:spPr>
        <p:txBody>
          <a:bodyPr wrap="square" lIns="65304" tIns="65304" rIns="65304" bIns="65304" anchor="ctr" anchorCtr="0">
            <a:spAutoFit/>
          </a:bodyPr>
          <a:lstStyle>
            <a:lvl1pPr algn="ctr">
              <a:buNone/>
              <a:defRPr sz="406" b="1" baseline="0">
                <a:solidFill>
                  <a:schemeClr val="bg1"/>
                </a:solidFill>
                <a:latin typeface="+mj-lt"/>
                <a:cs typeface="Trebuchet MS"/>
              </a:defRPr>
            </a:lvl1pPr>
          </a:lstStyle>
          <a:p>
            <a:pPr lvl="0"/>
            <a:r>
              <a:rPr lang="en-US" dirty="0"/>
              <a:t>SECTION HEADER (Drag to position)</a:t>
            </a:r>
          </a:p>
        </p:txBody>
      </p:sp>
      <p:sp>
        <p:nvSpPr>
          <p:cNvPr id="76" name="Text Placeholder 5"/>
          <p:cNvSpPr>
            <a:spLocks noGrp="1"/>
          </p:cNvSpPr>
          <p:nvPr>
            <p:ph type="body" sz="quarter" idx="178" hasCustomPrompt="1"/>
          </p:nvPr>
        </p:nvSpPr>
        <p:spPr>
          <a:xfrm>
            <a:off x="12310533" y="3843581"/>
            <a:ext cx="2791795" cy="194336"/>
          </a:xfrm>
          <a:prstGeom prst="rect">
            <a:avLst/>
          </a:prstGeom>
          <a:solidFill>
            <a:srgbClr val="004D00"/>
          </a:solidFill>
        </p:spPr>
        <p:txBody>
          <a:bodyPr wrap="square" lIns="65304" tIns="65304" rIns="65304" bIns="65304" anchor="ctr" anchorCtr="0">
            <a:spAutoFit/>
          </a:bodyPr>
          <a:lstStyle>
            <a:lvl1pPr algn="ctr">
              <a:buNone/>
              <a:defRPr sz="406" b="1" baseline="0">
                <a:solidFill>
                  <a:schemeClr val="bg1"/>
                </a:solidFill>
                <a:latin typeface="+mj-lt"/>
                <a:cs typeface="Trebuchet MS"/>
              </a:defRPr>
            </a:lvl1pPr>
          </a:lstStyle>
          <a:p>
            <a:pPr lvl="0"/>
            <a:r>
              <a:rPr lang="en-US" dirty="0"/>
              <a:t>SECTION HEADER (Drag to position)</a:t>
            </a:r>
          </a:p>
        </p:txBody>
      </p:sp>
      <p:sp>
        <p:nvSpPr>
          <p:cNvPr id="77" name="Text Placeholder 5"/>
          <p:cNvSpPr>
            <a:spLocks noGrp="1"/>
          </p:cNvSpPr>
          <p:nvPr>
            <p:ph type="body" sz="quarter" idx="179" hasCustomPrompt="1"/>
          </p:nvPr>
        </p:nvSpPr>
        <p:spPr>
          <a:xfrm>
            <a:off x="12310533" y="3843581"/>
            <a:ext cx="2791795" cy="194336"/>
          </a:xfrm>
          <a:prstGeom prst="rect">
            <a:avLst/>
          </a:prstGeom>
          <a:solidFill>
            <a:srgbClr val="004D00"/>
          </a:solidFill>
        </p:spPr>
        <p:txBody>
          <a:bodyPr wrap="square" lIns="65304" tIns="65304" rIns="65304" bIns="65304" anchor="ctr" anchorCtr="0">
            <a:spAutoFit/>
          </a:bodyPr>
          <a:lstStyle>
            <a:lvl1pPr algn="ctr">
              <a:buNone/>
              <a:defRPr sz="406" b="1" baseline="0">
                <a:solidFill>
                  <a:schemeClr val="bg1"/>
                </a:solidFill>
                <a:latin typeface="+mj-lt"/>
                <a:cs typeface="Trebuchet MS"/>
              </a:defRPr>
            </a:lvl1pPr>
          </a:lstStyle>
          <a:p>
            <a:pPr lvl="0"/>
            <a:r>
              <a:rPr lang="en-US" dirty="0"/>
              <a:t>SECTION HEADER (Drag to position)</a:t>
            </a:r>
          </a:p>
        </p:txBody>
      </p:sp>
      <p:sp>
        <p:nvSpPr>
          <p:cNvPr id="79" name="Text Placeholder 5"/>
          <p:cNvSpPr>
            <a:spLocks noGrp="1"/>
          </p:cNvSpPr>
          <p:nvPr>
            <p:ph type="body" sz="quarter" idx="180" hasCustomPrompt="1"/>
          </p:nvPr>
        </p:nvSpPr>
        <p:spPr>
          <a:xfrm>
            <a:off x="12310533" y="3843581"/>
            <a:ext cx="2791795" cy="194336"/>
          </a:xfrm>
          <a:prstGeom prst="rect">
            <a:avLst/>
          </a:prstGeom>
          <a:solidFill>
            <a:srgbClr val="004D00"/>
          </a:solidFill>
        </p:spPr>
        <p:txBody>
          <a:bodyPr wrap="square" lIns="65304" tIns="65304" rIns="65304" bIns="65304" anchor="ctr" anchorCtr="0">
            <a:spAutoFit/>
          </a:bodyPr>
          <a:lstStyle>
            <a:lvl1pPr algn="ctr">
              <a:buNone/>
              <a:defRPr sz="406" b="1" baseline="0">
                <a:solidFill>
                  <a:schemeClr val="bg1"/>
                </a:solidFill>
                <a:latin typeface="+mj-lt"/>
                <a:cs typeface="Trebuchet MS"/>
              </a:defRPr>
            </a:lvl1pPr>
          </a:lstStyle>
          <a:p>
            <a:pPr lvl="0"/>
            <a:r>
              <a:rPr lang="en-US" dirty="0"/>
              <a:t>SECTION HEADER (Drag to position)</a:t>
            </a:r>
          </a:p>
        </p:txBody>
      </p:sp>
      <p:sp>
        <p:nvSpPr>
          <p:cNvPr id="80" name="Text Placeholder 5"/>
          <p:cNvSpPr>
            <a:spLocks noGrp="1"/>
          </p:cNvSpPr>
          <p:nvPr>
            <p:ph type="body" sz="quarter" idx="173" hasCustomPrompt="1"/>
          </p:nvPr>
        </p:nvSpPr>
        <p:spPr>
          <a:xfrm>
            <a:off x="12310533" y="3843581"/>
            <a:ext cx="2791795" cy="194336"/>
          </a:xfrm>
          <a:prstGeom prst="rect">
            <a:avLst/>
          </a:prstGeom>
          <a:solidFill>
            <a:srgbClr val="004D00"/>
          </a:solidFill>
        </p:spPr>
        <p:txBody>
          <a:bodyPr wrap="square" lIns="65304" tIns="65304" rIns="65304" bIns="65304" anchor="ctr" anchorCtr="0">
            <a:spAutoFit/>
          </a:bodyPr>
          <a:lstStyle>
            <a:lvl1pPr algn="ctr">
              <a:buNone/>
              <a:defRPr sz="406" b="1" baseline="0">
                <a:solidFill>
                  <a:schemeClr val="bg1"/>
                </a:solidFill>
                <a:latin typeface="+mj-lt"/>
                <a:cs typeface="Trebuchet MS"/>
              </a:defRPr>
            </a:lvl1pPr>
          </a:lstStyle>
          <a:p>
            <a:pPr lvl="0"/>
            <a:r>
              <a:rPr lang="en-US" dirty="0"/>
              <a:t>SECTION HEADER (Drag to position)</a:t>
            </a:r>
          </a:p>
        </p:txBody>
      </p:sp>
      <p:sp>
        <p:nvSpPr>
          <p:cNvPr id="81" name="Picture Placeholder 13"/>
          <p:cNvSpPr>
            <a:spLocks noGrp="1"/>
          </p:cNvSpPr>
          <p:nvPr>
            <p:ph type="pic" sz="quarter" idx="181" hasCustomPrompt="1"/>
          </p:nvPr>
        </p:nvSpPr>
        <p:spPr>
          <a:xfrm>
            <a:off x="12784667" y="5400675"/>
            <a:ext cx="1899356" cy="995346"/>
          </a:xfrm>
          <a:prstGeom prst="rect">
            <a:avLst/>
          </a:prstGeom>
          <a:noFill/>
          <a:ln>
            <a:solidFill>
              <a:srgbClr val="004D00"/>
            </a:solidFill>
          </a:ln>
          <a:effectLst/>
        </p:spPr>
        <p:txBody>
          <a:bodyPr lIns="65304" tIns="32651" rIns="65304" bIns="32651" anchor="ctr"/>
          <a:lstStyle>
            <a:lvl1pPr marL="0" indent="0" algn="ctr">
              <a:buNone/>
              <a:defRPr sz="453" b="0"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PICTURE PLACEHOLDER</a:t>
            </a:r>
          </a:p>
        </p:txBody>
      </p:sp>
      <p:sp>
        <p:nvSpPr>
          <p:cNvPr id="83" name="Picture Placeholder 13"/>
          <p:cNvSpPr>
            <a:spLocks noGrp="1"/>
          </p:cNvSpPr>
          <p:nvPr>
            <p:ph type="pic" sz="quarter" idx="182" hasCustomPrompt="1"/>
          </p:nvPr>
        </p:nvSpPr>
        <p:spPr>
          <a:xfrm>
            <a:off x="12784667" y="5400675"/>
            <a:ext cx="1899356" cy="995346"/>
          </a:xfrm>
          <a:prstGeom prst="rect">
            <a:avLst/>
          </a:prstGeom>
          <a:noFill/>
          <a:ln>
            <a:solidFill>
              <a:srgbClr val="004D00"/>
            </a:solidFill>
          </a:ln>
          <a:effectLst/>
        </p:spPr>
        <p:txBody>
          <a:bodyPr lIns="65304" tIns="32651" rIns="65304" bIns="32651" anchor="ctr"/>
          <a:lstStyle>
            <a:lvl1pPr marL="0" indent="0" algn="ctr">
              <a:buNone/>
              <a:defRPr sz="453" b="0"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PICTURE PLACEHOLDER</a:t>
            </a:r>
          </a:p>
        </p:txBody>
      </p:sp>
      <p:sp>
        <p:nvSpPr>
          <p:cNvPr id="84" name="Picture Placeholder 13"/>
          <p:cNvSpPr>
            <a:spLocks noGrp="1"/>
          </p:cNvSpPr>
          <p:nvPr>
            <p:ph type="pic" sz="quarter" idx="183" hasCustomPrompt="1"/>
          </p:nvPr>
        </p:nvSpPr>
        <p:spPr>
          <a:xfrm>
            <a:off x="12784667" y="5400675"/>
            <a:ext cx="1899356" cy="995346"/>
          </a:xfrm>
          <a:prstGeom prst="rect">
            <a:avLst/>
          </a:prstGeom>
          <a:noFill/>
          <a:ln>
            <a:solidFill>
              <a:srgbClr val="004D00"/>
            </a:solidFill>
          </a:ln>
          <a:effectLst/>
        </p:spPr>
        <p:txBody>
          <a:bodyPr lIns="65304" tIns="32651" rIns="65304" bIns="32651" anchor="ctr"/>
          <a:lstStyle>
            <a:lvl1pPr marL="0" indent="0" algn="ctr">
              <a:buNone/>
              <a:defRPr sz="453" b="0"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PICTURE PLACEHOLDER</a:t>
            </a:r>
          </a:p>
        </p:txBody>
      </p:sp>
      <p:sp>
        <p:nvSpPr>
          <p:cNvPr id="85" name="Picture Placeholder 13"/>
          <p:cNvSpPr>
            <a:spLocks noGrp="1"/>
          </p:cNvSpPr>
          <p:nvPr>
            <p:ph type="pic" sz="quarter" idx="184" hasCustomPrompt="1"/>
          </p:nvPr>
        </p:nvSpPr>
        <p:spPr>
          <a:xfrm>
            <a:off x="12784667" y="5400675"/>
            <a:ext cx="1899356" cy="995346"/>
          </a:xfrm>
          <a:prstGeom prst="rect">
            <a:avLst/>
          </a:prstGeom>
          <a:noFill/>
          <a:ln>
            <a:solidFill>
              <a:srgbClr val="004D00"/>
            </a:solidFill>
          </a:ln>
          <a:effectLst/>
        </p:spPr>
        <p:txBody>
          <a:bodyPr lIns="65304" tIns="32651" rIns="65304" bIns="32651" anchor="ctr"/>
          <a:lstStyle>
            <a:lvl1pPr marL="0" indent="0" algn="ctr">
              <a:buNone/>
              <a:defRPr sz="453" b="0"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PICTURE PLACEHOLDER</a:t>
            </a:r>
          </a:p>
        </p:txBody>
      </p:sp>
      <p:sp>
        <p:nvSpPr>
          <p:cNvPr id="86" name="Picture Placeholder 13"/>
          <p:cNvSpPr>
            <a:spLocks noGrp="1"/>
          </p:cNvSpPr>
          <p:nvPr>
            <p:ph type="pic" sz="quarter" idx="185" hasCustomPrompt="1"/>
          </p:nvPr>
        </p:nvSpPr>
        <p:spPr>
          <a:xfrm>
            <a:off x="12784667" y="5400675"/>
            <a:ext cx="1899356" cy="995346"/>
          </a:xfrm>
          <a:prstGeom prst="rect">
            <a:avLst/>
          </a:prstGeom>
          <a:noFill/>
          <a:ln>
            <a:solidFill>
              <a:srgbClr val="004D00"/>
            </a:solidFill>
          </a:ln>
          <a:effectLst/>
        </p:spPr>
        <p:txBody>
          <a:bodyPr lIns="65304" tIns="32651" rIns="65304" bIns="32651" anchor="ctr"/>
          <a:lstStyle>
            <a:lvl1pPr marL="0" indent="0" algn="ctr">
              <a:buNone/>
              <a:defRPr sz="453" b="0"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PICTURE PLACEHOLDER</a:t>
            </a:r>
          </a:p>
        </p:txBody>
      </p:sp>
      <p:sp>
        <p:nvSpPr>
          <p:cNvPr id="87" name="Picture Placeholder 13"/>
          <p:cNvSpPr>
            <a:spLocks noGrp="1"/>
          </p:cNvSpPr>
          <p:nvPr>
            <p:ph type="pic" sz="quarter" idx="186" hasCustomPrompt="1"/>
          </p:nvPr>
        </p:nvSpPr>
        <p:spPr>
          <a:xfrm>
            <a:off x="12784667" y="5400675"/>
            <a:ext cx="1899356" cy="995346"/>
          </a:xfrm>
          <a:prstGeom prst="rect">
            <a:avLst/>
          </a:prstGeom>
          <a:noFill/>
          <a:ln>
            <a:solidFill>
              <a:srgbClr val="004D00"/>
            </a:solidFill>
          </a:ln>
          <a:effectLst/>
        </p:spPr>
        <p:txBody>
          <a:bodyPr lIns="65304" tIns="32651" rIns="65304" bIns="32651" anchor="ctr"/>
          <a:lstStyle>
            <a:lvl1pPr marL="0" indent="0" algn="ctr">
              <a:buNone/>
              <a:defRPr sz="453" b="0"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PICTURE PLACEHOLDER</a:t>
            </a:r>
          </a:p>
        </p:txBody>
      </p:sp>
      <p:sp>
        <p:nvSpPr>
          <p:cNvPr id="88" name="Picture Placeholder 13"/>
          <p:cNvSpPr>
            <a:spLocks noGrp="1"/>
          </p:cNvSpPr>
          <p:nvPr>
            <p:ph type="pic" sz="quarter" idx="187" hasCustomPrompt="1"/>
          </p:nvPr>
        </p:nvSpPr>
        <p:spPr>
          <a:xfrm>
            <a:off x="12784667" y="5400675"/>
            <a:ext cx="1899356" cy="995346"/>
          </a:xfrm>
          <a:prstGeom prst="rect">
            <a:avLst/>
          </a:prstGeom>
          <a:noFill/>
          <a:ln>
            <a:solidFill>
              <a:srgbClr val="004D00"/>
            </a:solidFill>
          </a:ln>
          <a:effectLst/>
        </p:spPr>
        <p:txBody>
          <a:bodyPr lIns="65304" tIns="32651" rIns="65304" bIns="32651" anchor="ctr"/>
          <a:lstStyle>
            <a:lvl1pPr marL="0" indent="0" algn="ctr">
              <a:buNone/>
              <a:defRPr sz="453" b="0"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PICTURE PLACEHOLDER</a:t>
            </a:r>
          </a:p>
        </p:txBody>
      </p:sp>
      <p:sp>
        <p:nvSpPr>
          <p:cNvPr id="89" name="Picture Placeholder 13"/>
          <p:cNvSpPr>
            <a:spLocks noGrp="1"/>
          </p:cNvSpPr>
          <p:nvPr>
            <p:ph type="pic" sz="quarter" idx="188" hasCustomPrompt="1"/>
          </p:nvPr>
        </p:nvSpPr>
        <p:spPr>
          <a:xfrm>
            <a:off x="12784667" y="5400675"/>
            <a:ext cx="1899356" cy="995346"/>
          </a:xfrm>
          <a:prstGeom prst="rect">
            <a:avLst/>
          </a:prstGeom>
          <a:noFill/>
          <a:ln>
            <a:solidFill>
              <a:srgbClr val="004D00"/>
            </a:solidFill>
          </a:ln>
          <a:effectLst/>
        </p:spPr>
        <p:txBody>
          <a:bodyPr lIns="65304" tIns="32651" rIns="65304" bIns="32651" anchor="ctr"/>
          <a:lstStyle>
            <a:lvl1pPr marL="0" indent="0" algn="ctr">
              <a:buNone/>
              <a:defRPr sz="453" b="0"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PICTURE PLACEHOLDER</a:t>
            </a:r>
          </a:p>
        </p:txBody>
      </p:sp>
      <p:sp>
        <p:nvSpPr>
          <p:cNvPr id="90" name="Picture Placeholder 13"/>
          <p:cNvSpPr>
            <a:spLocks noGrp="1"/>
          </p:cNvSpPr>
          <p:nvPr>
            <p:ph type="pic" sz="quarter" idx="189" hasCustomPrompt="1"/>
          </p:nvPr>
        </p:nvSpPr>
        <p:spPr>
          <a:xfrm>
            <a:off x="12784667" y="5400675"/>
            <a:ext cx="1899356" cy="995346"/>
          </a:xfrm>
          <a:prstGeom prst="rect">
            <a:avLst/>
          </a:prstGeom>
          <a:noFill/>
          <a:ln>
            <a:solidFill>
              <a:srgbClr val="004D00"/>
            </a:solidFill>
          </a:ln>
          <a:effectLst/>
        </p:spPr>
        <p:txBody>
          <a:bodyPr lIns="65304" tIns="32651" rIns="65304" bIns="32651" anchor="ctr"/>
          <a:lstStyle>
            <a:lvl1pPr marL="0" indent="0" algn="ctr">
              <a:buNone/>
              <a:defRPr sz="453" b="0"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PICTURE PLACEHOLDER</a:t>
            </a:r>
          </a:p>
        </p:txBody>
      </p:sp>
      <p:sp>
        <p:nvSpPr>
          <p:cNvPr id="91" name="Picture Placeholder 13"/>
          <p:cNvSpPr>
            <a:spLocks noGrp="1"/>
          </p:cNvSpPr>
          <p:nvPr>
            <p:ph type="pic" sz="quarter" idx="190" hasCustomPrompt="1"/>
          </p:nvPr>
        </p:nvSpPr>
        <p:spPr>
          <a:xfrm>
            <a:off x="12784667" y="5400675"/>
            <a:ext cx="1899356" cy="995346"/>
          </a:xfrm>
          <a:prstGeom prst="rect">
            <a:avLst/>
          </a:prstGeom>
          <a:noFill/>
          <a:ln>
            <a:solidFill>
              <a:srgbClr val="004D00"/>
            </a:solidFill>
          </a:ln>
          <a:effectLst/>
        </p:spPr>
        <p:txBody>
          <a:bodyPr lIns="65304" tIns="32651" rIns="65304" bIns="32651" anchor="ctr"/>
          <a:lstStyle>
            <a:lvl1pPr marL="0" indent="0" algn="ctr">
              <a:buNone/>
              <a:defRPr sz="453" b="0"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PICTURE PLACEHOLDER</a:t>
            </a:r>
          </a:p>
        </p:txBody>
      </p:sp>
    </p:spTree>
    <p:extLst>
      <p:ext uri="{BB962C8B-B14F-4D97-AF65-F5344CB8AC3E}">
        <p14:creationId xmlns:p14="http://schemas.microsoft.com/office/powerpoint/2010/main" val="16486001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CA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CA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D38714-A5CF-4274-8136-4E0741AFAEC0}" type="datetime1">
              <a:rPr lang="en-US"/>
              <a:pPr>
                <a:defRPr/>
              </a:pPr>
              <a:t>4/12/2026</a:t>
            </a:fld>
            <a:endParaRPr lang="en-CA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CA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2FC4E1-375F-469B-A100-6E50B34951A8}" type="slidenum">
              <a:rPr lang="en-CA" altLang="en-US"/>
              <a:pPr>
                <a:defRPr/>
              </a:pPr>
              <a:t>‹#›</a:t>
            </a:fld>
            <a:endParaRPr lang="en-CA" altLang="en-US"/>
          </a:p>
        </p:txBody>
      </p:sp>
    </p:spTree>
    <p:extLst>
      <p:ext uri="{BB962C8B-B14F-4D97-AF65-F5344CB8AC3E}">
        <p14:creationId xmlns:p14="http://schemas.microsoft.com/office/powerpoint/2010/main" val="2686239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CA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CA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C0DD1B-8098-4D9D-995E-51E3F97721A2}" type="datetime1">
              <a:rPr lang="en-US"/>
              <a:pPr>
                <a:defRPr/>
              </a:pPr>
              <a:t>4/12/2026</a:t>
            </a:fld>
            <a:endParaRPr lang="en-CA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CA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5C4B84-651B-44F3-A9C2-12C3D3C642A0}" type="slidenum">
              <a:rPr lang="en-CA" altLang="en-US"/>
              <a:pPr>
                <a:defRPr/>
              </a:pPr>
              <a:t>‹#›</a:t>
            </a:fld>
            <a:endParaRPr lang="en-CA" altLang="en-US"/>
          </a:p>
        </p:txBody>
      </p:sp>
    </p:spTree>
    <p:extLst>
      <p:ext uri="{BB962C8B-B14F-4D97-AF65-F5344CB8AC3E}">
        <p14:creationId xmlns:p14="http://schemas.microsoft.com/office/powerpoint/2010/main" val="20465225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CA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670285-CEC5-4262-B4C6-3D3B333F8ADE}" type="datetime1">
              <a:rPr lang="en-US"/>
              <a:pPr>
                <a:defRPr/>
              </a:pPr>
              <a:t>4/12/2026</a:t>
            </a:fld>
            <a:endParaRPr lang="en-CA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CA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563698-66E6-4FA2-9552-3D4F9CB8E2DD}" type="slidenum">
              <a:rPr lang="en-CA" altLang="en-US"/>
              <a:pPr>
                <a:defRPr/>
              </a:pPr>
              <a:t>‹#›</a:t>
            </a:fld>
            <a:endParaRPr lang="en-CA" altLang="en-US"/>
          </a:p>
        </p:txBody>
      </p:sp>
    </p:spTree>
    <p:extLst>
      <p:ext uri="{BB962C8B-B14F-4D97-AF65-F5344CB8AC3E}">
        <p14:creationId xmlns:p14="http://schemas.microsoft.com/office/powerpoint/2010/main" val="3095422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CA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CA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CA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20482C-14D9-49EA-BE8A-4B55884DF208}" type="datetime1">
              <a:rPr lang="en-US"/>
              <a:pPr>
                <a:defRPr/>
              </a:pPr>
              <a:t>4/12/2026</a:t>
            </a:fld>
            <a:endParaRPr lang="en-CA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CA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21045D-047A-4A56-92B7-949C3BAEF11D}" type="slidenum">
              <a:rPr lang="en-CA" altLang="en-US"/>
              <a:pPr>
                <a:defRPr/>
              </a:pPr>
              <a:t>‹#›</a:t>
            </a:fld>
            <a:endParaRPr lang="en-CA" altLang="en-US"/>
          </a:p>
        </p:txBody>
      </p:sp>
    </p:spTree>
    <p:extLst>
      <p:ext uri="{BB962C8B-B14F-4D97-AF65-F5344CB8AC3E}">
        <p14:creationId xmlns:p14="http://schemas.microsoft.com/office/powerpoint/2010/main" val="4919872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CA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CA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CA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BFB376-35EF-4294-B804-6B4BCC447103}" type="datetime1">
              <a:rPr lang="en-US"/>
              <a:pPr>
                <a:defRPr/>
              </a:pPr>
              <a:t>4/12/2026</a:t>
            </a:fld>
            <a:endParaRPr lang="en-CA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CA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9B0117-26CA-405F-8931-22F65962CD69}" type="slidenum">
              <a:rPr lang="en-CA" altLang="en-US"/>
              <a:pPr>
                <a:defRPr/>
              </a:pPr>
              <a:t>‹#›</a:t>
            </a:fld>
            <a:endParaRPr lang="en-CA" altLang="en-US"/>
          </a:p>
        </p:txBody>
      </p:sp>
    </p:spTree>
    <p:extLst>
      <p:ext uri="{BB962C8B-B14F-4D97-AF65-F5344CB8AC3E}">
        <p14:creationId xmlns:p14="http://schemas.microsoft.com/office/powerpoint/2010/main" val="17191175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CA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7889E6-4B9E-45FD-B865-DDA34AD9DC6E}" type="datetime1">
              <a:rPr lang="en-US"/>
              <a:pPr>
                <a:defRPr/>
              </a:pPr>
              <a:t>4/12/2026</a:t>
            </a:fld>
            <a:endParaRPr lang="en-CA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CA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3DED66-AD51-4C5F-BA31-4BB91A275089}" type="slidenum">
              <a:rPr lang="en-CA" altLang="en-US"/>
              <a:pPr>
                <a:defRPr/>
              </a:pPr>
              <a:t>‹#›</a:t>
            </a:fld>
            <a:endParaRPr lang="en-CA" altLang="en-US"/>
          </a:p>
        </p:txBody>
      </p:sp>
    </p:spTree>
    <p:extLst>
      <p:ext uri="{BB962C8B-B14F-4D97-AF65-F5344CB8AC3E}">
        <p14:creationId xmlns:p14="http://schemas.microsoft.com/office/powerpoint/2010/main" val="32448982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3382E7-CBA5-41DD-BA10-1BEAF19D1C6B}" type="datetime1">
              <a:rPr lang="en-US"/>
              <a:pPr>
                <a:defRPr/>
              </a:pPr>
              <a:t>4/12/2026</a:t>
            </a:fld>
            <a:endParaRPr lang="en-CA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CA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223D12-F5F0-4064-B0BF-54F0E2060E91}" type="slidenum">
              <a:rPr lang="en-CA" altLang="en-US"/>
              <a:pPr>
                <a:defRPr/>
              </a:pPr>
              <a:t>‹#›</a:t>
            </a:fld>
            <a:endParaRPr lang="en-CA" altLang="en-US"/>
          </a:p>
        </p:txBody>
      </p:sp>
    </p:spTree>
    <p:extLst>
      <p:ext uri="{BB962C8B-B14F-4D97-AF65-F5344CB8AC3E}">
        <p14:creationId xmlns:p14="http://schemas.microsoft.com/office/powerpoint/2010/main" val="8647825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CA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CA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1D5E8B-5556-444A-9059-109B1A1D94E7}" type="datetime1">
              <a:rPr lang="en-US"/>
              <a:pPr>
                <a:defRPr/>
              </a:pPr>
              <a:t>4/12/2026</a:t>
            </a:fld>
            <a:endParaRPr lang="en-CA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CA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BB9D3F-4FD6-41DA-893B-AC7DA7B2790E}" type="slidenum">
              <a:rPr lang="en-CA" altLang="en-US"/>
              <a:pPr>
                <a:defRPr/>
              </a:pPr>
              <a:t>‹#›</a:t>
            </a:fld>
            <a:endParaRPr lang="en-CA" altLang="en-US"/>
          </a:p>
        </p:txBody>
      </p:sp>
    </p:spTree>
    <p:extLst>
      <p:ext uri="{BB962C8B-B14F-4D97-AF65-F5344CB8AC3E}">
        <p14:creationId xmlns:p14="http://schemas.microsoft.com/office/powerpoint/2010/main" val="4625053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CA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CA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5D74CA-361E-43AE-A58B-A41BD6A560E3}" type="datetime1">
              <a:rPr lang="en-US"/>
              <a:pPr>
                <a:defRPr/>
              </a:pPr>
              <a:t>4/12/2026</a:t>
            </a:fld>
            <a:endParaRPr lang="en-CA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CA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420917-551F-46B8-AE74-405E069F7D7C}" type="slidenum">
              <a:rPr lang="en-CA" altLang="en-US"/>
              <a:pPr>
                <a:defRPr/>
              </a:pPr>
              <a:t>‹#›</a:t>
            </a:fld>
            <a:endParaRPr lang="en-CA" altLang="en-US"/>
          </a:p>
        </p:txBody>
      </p:sp>
    </p:spTree>
    <p:extLst>
      <p:ext uri="{BB962C8B-B14F-4D97-AF65-F5344CB8AC3E}">
        <p14:creationId xmlns:p14="http://schemas.microsoft.com/office/powerpoint/2010/main" val="27967406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CA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CA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6A7403-1F23-49E4-BA43-D2440762606E}" type="datetime1">
              <a:rPr lang="en-US"/>
              <a:pPr>
                <a:defRPr/>
              </a:pPr>
              <a:t>4/12/2026</a:t>
            </a:fld>
            <a:endParaRPr lang="en-CA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CA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922FB5-72C7-4FBE-BB39-C8310A9BA2E5}" type="slidenum">
              <a:rPr lang="en-CA" altLang="en-US"/>
              <a:pPr>
                <a:defRPr/>
              </a:pPr>
              <a:t>‹#›</a:t>
            </a:fld>
            <a:endParaRPr lang="en-CA" altLang="en-US"/>
          </a:p>
        </p:txBody>
      </p:sp>
    </p:spTree>
    <p:extLst>
      <p:ext uri="{BB962C8B-B14F-4D97-AF65-F5344CB8AC3E}">
        <p14:creationId xmlns:p14="http://schemas.microsoft.com/office/powerpoint/2010/main" val="1211955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CA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CA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23CD87-89BB-436A-88C7-0E2C4876D28F}" type="datetime1">
              <a:rPr lang="en-US"/>
              <a:pPr>
                <a:defRPr/>
              </a:pPr>
              <a:t>4/12/2026</a:t>
            </a:fld>
            <a:endParaRPr lang="en-CA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CA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A6A052-18D9-4DCC-9C8D-C9C60136E58B}" type="slidenum">
              <a:rPr lang="en-CA" altLang="en-US"/>
              <a:pPr>
                <a:defRPr/>
              </a:pPr>
              <a:t>‹#›</a:t>
            </a:fld>
            <a:endParaRPr lang="en-CA" altLang="en-US"/>
          </a:p>
        </p:txBody>
      </p:sp>
    </p:spTree>
    <p:extLst>
      <p:ext uri="{BB962C8B-B14F-4D97-AF65-F5344CB8AC3E}">
        <p14:creationId xmlns:p14="http://schemas.microsoft.com/office/powerpoint/2010/main" val="14997481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2.xml"/><Relationship Id="rId3" Type="http://schemas.openxmlformats.org/officeDocument/2006/relationships/slideLayout" Target="../slideLayouts/slideLayout17.xml"/><Relationship Id="rId7" Type="http://schemas.openxmlformats.org/officeDocument/2006/relationships/slideLayout" Target="../slideLayouts/slideLayout21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6" Type="http://schemas.openxmlformats.org/officeDocument/2006/relationships/slideLayout" Target="../slideLayouts/slideLayout20.xml"/><Relationship Id="rId11" Type="http://schemas.openxmlformats.org/officeDocument/2006/relationships/slideLayout" Target="../slideLayouts/slideLayout25.xml"/><Relationship Id="rId5" Type="http://schemas.openxmlformats.org/officeDocument/2006/relationships/slideLayout" Target="../slideLayouts/slideLayout19.xml"/><Relationship Id="rId10" Type="http://schemas.openxmlformats.org/officeDocument/2006/relationships/slideLayout" Target="../slideLayouts/slideLayout24.xml"/><Relationship Id="rId4" Type="http://schemas.openxmlformats.org/officeDocument/2006/relationships/slideLayout" Target="../slideLayouts/slideLayout18.xml"/><Relationship Id="rId9" Type="http://schemas.openxmlformats.org/officeDocument/2006/relationships/slideLayout" Target="../slideLayouts/slideLayout2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EBEC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dirty="0"/>
              <a:t>Click to edit Master title style</a:t>
            </a:r>
            <a:endParaRPr lang="en-CA" dirty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3"/>
            <a:ext cx="109728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CA" dirty="0"/>
          </a:p>
        </p:txBody>
      </p:sp>
    </p:spTree>
    <p:extLst>
      <p:ext uri="{BB962C8B-B14F-4D97-AF65-F5344CB8AC3E}">
        <p14:creationId xmlns:p14="http://schemas.microsoft.com/office/powerpoint/2010/main" val="12525680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333300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3300">
          <a:solidFill>
            <a:srgbClr val="333300"/>
          </a:solidFill>
          <a:latin typeface="Arial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3300">
          <a:solidFill>
            <a:srgbClr val="333300"/>
          </a:solidFill>
          <a:latin typeface="Arial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3300">
          <a:solidFill>
            <a:srgbClr val="333300"/>
          </a:solidFill>
          <a:latin typeface="Arial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3300">
          <a:solidFill>
            <a:srgbClr val="333300"/>
          </a:solidFill>
          <a:latin typeface="Arial" charset="0"/>
        </a:defRPr>
      </a:lvl5pPr>
      <a:lvl6pPr marL="342900" algn="ctr" rtl="0" eaLnBrk="1" fontAlgn="base" hangingPunct="1">
        <a:spcBef>
          <a:spcPct val="0"/>
        </a:spcBef>
        <a:spcAft>
          <a:spcPct val="0"/>
        </a:spcAft>
        <a:defRPr sz="3300">
          <a:solidFill>
            <a:srgbClr val="333300"/>
          </a:solidFill>
          <a:latin typeface="Arial" charset="0"/>
        </a:defRPr>
      </a:lvl6pPr>
      <a:lvl7pPr marL="685800" algn="ctr" rtl="0" eaLnBrk="1" fontAlgn="base" hangingPunct="1">
        <a:spcBef>
          <a:spcPct val="0"/>
        </a:spcBef>
        <a:spcAft>
          <a:spcPct val="0"/>
        </a:spcAft>
        <a:defRPr sz="3300">
          <a:solidFill>
            <a:srgbClr val="333300"/>
          </a:solidFill>
          <a:latin typeface="Arial" charset="0"/>
        </a:defRPr>
      </a:lvl7pPr>
      <a:lvl8pPr marL="1028700" algn="ctr" rtl="0" eaLnBrk="1" fontAlgn="base" hangingPunct="1">
        <a:spcBef>
          <a:spcPct val="0"/>
        </a:spcBef>
        <a:spcAft>
          <a:spcPct val="0"/>
        </a:spcAft>
        <a:defRPr sz="3300">
          <a:solidFill>
            <a:srgbClr val="333300"/>
          </a:solidFill>
          <a:latin typeface="Arial" charset="0"/>
        </a:defRPr>
      </a:lvl8pPr>
      <a:lvl9pPr marL="1371600" algn="ctr" rtl="0" eaLnBrk="1" fontAlgn="base" hangingPunct="1">
        <a:spcBef>
          <a:spcPct val="0"/>
        </a:spcBef>
        <a:spcAft>
          <a:spcPct val="0"/>
        </a:spcAft>
        <a:defRPr sz="3300">
          <a:solidFill>
            <a:srgbClr val="333300"/>
          </a:solidFill>
          <a:latin typeface="Arial" charset="0"/>
        </a:defRPr>
      </a:lvl9pPr>
    </p:titleStyle>
    <p:bodyStyle>
      <a:lvl1pPr marL="257175" indent="-257175" algn="l" rtl="0" eaLnBrk="1" fontAlgn="base" hangingPunct="1">
        <a:spcBef>
          <a:spcPts val="150"/>
        </a:spcBef>
        <a:spcAft>
          <a:spcPct val="0"/>
        </a:spcAft>
        <a:buFont typeface="Arial"/>
        <a:buChar char="•"/>
        <a:defRPr sz="3200">
          <a:solidFill>
            <a:srgbClr val="333300"/>
          </a:solidFill>
          <a:latin typeface="+mn-lt"/>
          <a:ea typeface="+mn-ea"/>
          <a:cs typeface="+mn-cs"/>
        </a:defRPr>
      </a:lvl1pPr>
      <a:lvl2pPr marL="557213" indent="-214313" algn="l" rtl="0" eaLnBrk="1" fontAlgn="base" hangingPunct="1">
        <a:spcBef>
          <a:spcPts val="150"/>
        </a:spcBef>
        <a:spcAft>
          <a:spcPct val="0"/>
        </a:spcAft>
        <a:buFont typeface="Arial"/>
        <a:buChar char="•"/>
        <a:defRPr sz="2800">
          <a:solidFill>
            <a:srgbClr val="333300"/>
          </a:solidFill>
          <a:latin typeface="+mn-lt"/>
        </a:defRPr>
      </a:lvl2pPr>
      <a:lvl3pPr marL="857250" indent="-171450" algn="l" rtl="0" eaLnBrk="1" fontAlgn="base" hangingPunct="1">
        <a:spcBef>
          <a:spcPts val="150"/>
        </a:spcBef>
        <a:spcAft>
          <a:spcPct val="0"/>
        </a:spcAft>
        <a:buFont typeface="Arial"/>
        <a:buChar char="•"/>
        <a:defRPr sz="2400">
          <a:solidFill>
            <a:srgbClr val="333300"/>
          </a:solidFill>
          <a:latin typeface="+mn-lt"/>
        </a:defRPr>
      </a:lvl3pPr>
      <a:lvl4pPr marL="1200150" indent="-171450" algn="l" rtl="0" eaLnBrk="1" fontAlgn="base" hangingPunct="1">
        <a:spcBef>
          <a:spcPts val="150"/>
        </a:spcBef>
        <a:spcAft>
          <a:spcPct val="0"/>
        </a:spcAft>
        <a:buFont typeface="Arial"/>
        <a:buChar char="•"/>
        <a:defRPr sz="2000">
          <a:solidFill>
            <a:srgbClr val="333300"/>
          </a:solidFill>
          <a:latin typeface="+mn-lt"/>
        </a:defRPr>
      </a:lvl4pPr>
      <a:lvl5pPr marL="1543050" indent="-171450" algn="l" rtl="0" eaLnBrk="1" fontAlgn="base" hangingPunct="1">
        <a:spcBef>
          <a:spcPts val="150"/>
        </a:spcBef>
        <a:spcAft>
          <a:spcPct val="0"/>
        </a:spcAft>
        <a:buFont typeface="Arial"/>
        <a:buChar char="•"/>
        <a:defRPr sz="1800">
          <a:solidFill>
            <a:srgbClr val="333300"/>
          </a:solidFill>
          <a:latin typeface="+mn-lt"/>
        </a:defRPr>
      </a:lvl5pPr>
      <a:lvl6pPr marL="1885950" indent="-171450" algn="l" rtl="0" eaLnBrk="1" fontAlgn="base" hangingPunct="1">
        <a:spcBef>
          <a:spcPct val="20000"/>
        </a:spcBef>
        <a:spcAft>
          <a:spcPct val="0"/>
        </a:spcAft>
        <a:buChar char="»"/>
        <a:defRPr sz="1500">
          <a:solidFill>
            <a:srgbClr val="333300"/>
          </a:solidFill>
          <a:latin typeface="+mn-lt"/>
        </a:defRPr>
      </a:lvl6pPr>
      <a:lvl7pPr marL="2228850" indent="-171450" algn="l" rtl="0" eaLnBrk="1" fontAlgn="base" hangingPunct="1">
        <a:spcBef>
          <a:spcPct val="20000"/>
        </a:spcBef>
        <a:spcAft>
          <a:spcPct val="0"/>
        </a:spcAft>
        <a:buChar char="»"/>
        <a:defRPr sz="1500">
          <a:solidFill>
            <a:srgbClr val="333300"/>
          </a:solidFill>
          <a:latin typeface="+mn-lt"/>
        </a:defRPr>
      </a:lvl7pPr>
      <a:lvl8pPr marL="2571750" indent="-171450" algn="l" rtl="0" eaLnBrk="1" fontAlgn="base" hangingPunct="1">
        <a:spcBef>
          <a:spcPct val="20000"/>
        </a:spcBef>
        <a:spcAft>
          <a:spcPct val="0"/>
        </a:spcAft>
        <a:buChar char="»"/>
        <a:defRPr sz="1500">
          <a:solidFill>
            <a:srgbClr val="333300"/>
          </a:solidFill>
          <a:latin typeface="+mn-lt"/>
        </a:defRPr>
      </a:lvl8pPr>
      <a:lvl9pPr marL="2914650" indent="-171450" algn="l" rtl="0" eaLnBrk="1" fontAlgn="base" hangingPunct="1">
        <a:spcBef>
          <a:spcPct val="20000"/>
        </a:spcBef>
        <a:spcAft>
          <a:spcPct val="0"/>
        </a:spcAft>
        <a:buChar char="»"/>
        <a:defRPr sz="1500">
          <a:solidFill>
            <a:srgbClr val="333300"/>
          </a:solidFill>
          <a:latin typeface="+mn-lt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EC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CA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1"/>
            <a:ext cx="109728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CA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eaLnBrk="1" hangingPunct="1">
              <a:defRPr sz="1200" b="0">
                <a:solidFill>
                  <a:srgbClr val="898989"/>
                </a:solidFill>
                <a:latin typeface="Calibri" pitchFamily="34" charset="0"/>
              </a:defRPr>
            </a:lvl1pPr>
          </a:lstStyle>
          <a:p>
            <a:pPr>
              <a:defRPr/>
            </a:pPr>
            <a:fld id="{240DDD2F-4997-4F78-B243-6D6424123491}" type="datetime1">
              <a:rPr lang="en-US"/>
              <a:pPr>
                <a:defRPr/>
              </a:pPr>
              <a:t>4/12/2026</a:t>
            </a:fld>
            <a:endParaRPr lang="en-CA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200" b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CA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 b="0" smtClean="0">
                <a:solidFill>
                  <a:srgbClr val="898989"/>
                </a:solidFill>
                <a:latin typeface="Calibri" panose="020F0502020204030204" pitchFamily="34" charset="0"/>
              </a:defRPr>
            </a:lvl1pPr>
          </a:lstStyle>
          <a:p>
            <a:pPr>
              <a:defRPr/>
            </a:pPr>
            <a:fld id="{FB840D60-39A5-4B91-9989-A313400B745E}" type="slidenum">
              <a:rPr lang="en-CA" altLang="en-US"/>
              <a:pPr>
                <a:defRPr/>
              </a:pPr>
              <a:t>‹#›</a:t>
            </a:fld>
            <a:endParaRPr lang="en-CA" altLang="en-US"/>
          </a:p>
        </p:txBody>
      </p:sp>
    </p:spTree>
    <p:extLst>
      <p:ext uri="{BB962C8B-B14F-4D97-AF65-F5344CB8AC3E}">
        <p14:creationId xmlns:p14="http://schemas.microsoft.com/office/powerpoint/2010/main" val="19690533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689" r:id="rId2"/>
    <p:sldLayoutId id="2147483690" r:id="rId3"/>
    <p:sldLayoutId id="2147483691" r:id="rId4"/>
    <p:sldLayoutId id="2147483692" r:id="rId5"/>
    <p:sldLayoutId id="2147483693" r:id="rId6"/>
    <p:sldLayoutId id="2147483694" r:id="rId7"/>
    <p:sldLayoutId id="2147483695" r:id="rId8"/>
    <p:sldLayoutId id="2147483696" r:id="rId9"/>
    <p:sldLayoutId id="2147483697" r:id="rId10"/>
    <p:sldLayoutId id="2147483698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ＭＳ Ｐゴシック" charset="-128"/>
          <a:cs typeface="ＭＳ Ｐゴシック" charset="-128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charset="-128"/>
          <a:cs typeface="ＭＳ Ｐゴシック" charset="-128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charset="-128"/>
          <a:cs typeface="ＭＳ Ｐゴシック" charset="-128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charset="-128"/>
          <a:cs typeface="ＭＳ Ｐゴシック" charset="-128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charset="-128"/>
          <a:cs typeface="ＭＳ Ｐゴシック" charset="-128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ＭＳ Ｐゴシック" charset="-128"/>
          <a:cs typeface="ＭＳ Ｐゴシック" charset="-128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ＭＳ Ｐゴシック" charset="-128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ＭＳ Ｐゴシック" charset="-128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ＭＳ Ｐゴシック" charset="-128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ＭＳ Ｐゴシック" charset="-128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1.xml"/><Relationship Id="rId5" Type="http://schemas.microsoft.com/office/2007/relationships/hdphoto" Target="../media/hdphoto1.wdp"/><Relationship Id="rId4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3" Type="http://schemas.openxmlformats.org/officeDocument/2006/relationships/image" Target="../media/image6.jpg"/><Relationship Id="rId7" Type="http://schemas.openxmlformats.org/officeDocument/2006/relationships/image" Target="../media/image10.JPEG"/><Relationship Id="rId12" Type="http://schemas.openxmlformats.org/officeDocument/2006/relationships/image" Target="../media/image1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1.xml"/><Relationship Id="rId6" Type="http://schemas.openxmlformats.org/officeDocument/2006/relationships/image" Target="../media/image9.png"/><Relationship Id="rId11" Type="http://schemas.openxmlformats.org/officeDocument/2006/relationships/image" Target="../media/image13.png"/><Relationship Id="rId5" Type="http://schemas.openxmlformats.org/officeDocument/2006/relationships/image" Target="../media/image8.png"/><Relationship Id="rId10" Type="http://schemas.microsoft.com/office/2007/relationships/hdphoto" Target="../media/hdphoto2.wdp"/><Relationship Id="rId4" Type="http://schemas.openxmlformats.org/officeDocument/2006/relationships/image" Target="../media/image7.png"/><Relationship Id="rId9" Type="http://schemas.openxmlformats.org/officeDocument/2006/relationships/image" Target="../media/image1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16.JP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8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microsoft.com/office/2007/relationships/hdphoto" Target="../media/hdphoto3.wdp"/><Relationship Id="rId4" Type="http://schemas.openxmlformats.org/officeDocument/2006/relationships/image" Target="../media/image1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5" Type="http://schemas.microsoft.com/office/2007/relationships/hdphoto" Target="../media/hdphoto4.wdp"/><Relationship Id="rId4" Type="http://schemas.openxmlformats.org/officeDocument/2006/relationships/image" Target="../media/image1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5" Type="http://schemas.microsoft.com/office/2007/relationships/hdphoto" Target="../media/hdphoto5.wdp"/><Relationship Id="rId4" Type="http://schemas.openxmlformats.org/officeDocument/2006/relationships/image" Target="../media/image2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5" Type="http://schemas.microsoft.com/office/2007/relationships/hdphoto" Target="../media/hdphoto6.wdp"/><Relationship Id="rId4" Type="http://schemas.openxmlformats.org/officeDocument/2006/relationships/image" Target="../media/image2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5" Type="http://schemas.microsoft.com/office/2007/relationships/hdphoto" Target="../media/hdphoto7.wdp"/><Relationship Id="rId4" Type="http://schemas.openxmlformats.org/officeDocument/2006/relationships/image" Target="../media/image2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13" Type="http://schemas.microsoft.com/office/2007/relationships/diagramDrawing" Target="../diagrams/drawing3.xml"/><Relationship Id="rId3" Type="http://schemas.openxmlformats.org/officeDocument/2006/relationships/image" Target="../media/image24.JPG"/><Relationship Id="rId7" Type="http://schemas.openxmlformats.org/officeDocument/2006/relationships/diagramColors" Target="../diagrams/colors2.xml"/><Relationship Id="rId12" Type="http://schemas.openxmlformats.org/officeDocument/2006/relationships/diagramColors" Target="../diagrams/colors3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8.xml"/><Relationship Id="rId6" Type="http://schemas.openxmlformats.org/officeDocument/2006/relationships/diagramQuickStyle" Target="../diagrams/quickStyle2.xml"/><Relationship Id="rId11" Type="http://schemas.openxmlformats.org/officeDocument/2006/relationships/diagramQuickStyle" Target="../diagrams/quickStyle3.xml"/><Relationship Id="rId5" Type="http://schemas.openxmlformats.org/officeDocument/2006/relationships/diagramLayout" Target="../diagrams/layout2.xml"/><Relationship Id="rId10" Type="http://schemas.openxmlformats.org/officeDocument/2006/relationships/diagramLayout" Target="../diagrams/layout3.xml"/><Relationship Id="rId4" Type="http://schemas.openxmlformats.org/officeDocument/2006/relationships/diagramData" Target="../diagrams/data2.xml"/><Relationship Id="rId9" Type="http://schemas.openxmlformats.org/officeDocument/2006/relationships/diagramData" Target="../diagrams/data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26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29.png"/><Relationship Id="rId4" Type="http://schemas.openxmlformats.org/officeDocument/2006/relationships/image" Target="../media/image28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JPEG"/><Relationship Id="rId13" Type="http://schemas.openxmlformats.org/officeDocument/2006/relationships/image" Target="../media/image35.svg"/><Relationship Id="rId3" Type="http://schemas.openxmlformats.org/officeDocument/2006/relationships/image" Target="../media/image30.JPEG"/><Relationship Id="rId7" Type="http://schemas.openxmlformats.org/officeDocument/2006/relationships/image" Target="../media/image32.png"/><Relationship Id="rId12" Type="http://schemas.openxmlformats.org/officeDocument/2006/relationships/image" Target="../media/image34.JP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1.jpg"/><Relationship Id="rId11" Type="http://schemas.openxmlformats.org/officeDocument/2006/relationships/image" Target="../media/image34.png"/><Relationship Id="rId10" Type="http://schemas.openxmlformats.org/officeDocument/2006/relationships/image" Target="../media/image33.jpg"/><Relationship Id="rId4" Type="http://schemas.openxmlformats.org/officeDocument/2006/relationships/image" Target="../media/image31.png"/><Relationship Id="rId9" Type="http://schemas.openxmlformats.org/officeDocument/2006/relationships/image" Target="../media/image33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7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9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2.png"/><Relationship Id="rId4" Type="http://schemas.microsoft.com/office/2007/relationships/hdphoto" Target="../media/hdphoto8.wdp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5.jpg"/><Relationship Id="rId4" Type="http://schemas.openxmlformats.org/officeDocument/2006/relationships/image" Target="../media/image44.jp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47.emf"/><Relationship Id="rId4" Type="http://schemas.openxmlformats.org/officeDocument/2006/relationships/image" Target="../media/image46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e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JPE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jpe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4.jpeg"/><Relationship Id="rId4" Type="http://schemas.openxmlformats.org/officeDocument/2006/relationships/image" Target="../media/image53.jpe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jp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57.png"/><Relationship Id="rId4" Type="http://schemas.openxmlformats.org/officeDocument/2006/relationships/image" Target="../media/image56.jp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JPE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8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JPE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8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JPE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39.JPEG"/><Relationship Id="rId4" Type="http://schemas.openxmlformats.org/officeDocument/2006/relationships/image" Target="../media/image61.JPE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JPE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65.png"/><Relationship Id="rId5" Type="http://schemas.openxmlformats.org/officeDocument/2006/relationships/image" Target="../media/image64.png"/><Relationship Id="rId4" Type="http://schemas.openxmlformats.org/officeDocument/2006/relationships/image" Target="../media/image63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jpeg"/><Relationship Id="rId7" Type="http://schemas.openxmlformats.org/officeDocument/2006/relationships/image" Target="../media/image69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8.jpeg"/><Relationship Id="rId5" Type="http://schemas.openxmlformats.org/officeDocument/2006/relationships/image" Target="../media/image67.jpeg"/><Relationship Id="rId4" Type="http://schemas.openxmlformats.org/officeDocument/2006/relationships/image" Target="file:////Users/LWY/Documents/Flax/Flax%20pictures/Powdery-mildew-on-flax.jpg" TargetMode="Externa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JPE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73.png"/><Relationship Id="rId5" Type="http://schemas.openxmlformats.org/officeDocument/2006/relationships/image" Target="../media/image72.png"/><Relationship Id="rId4" Type="http://schemas.openxmlformats.org/officeDocument/2006/relationships/image" Target="../media/image71.jpe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4.emf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75.jpe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JPE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8.xml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2.png"/><Relationship Id="rId3" Type="http://schemas.openxmlformats.org/officeDocument/2006/relationships/image" Target="../media/image77.jpeg"/><Relationship Id="rId7" Type="http://schemas.openxmlformats.org/officeDocument/2006/relationships/image" Target="../media/image81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0.png"/><Relationship Id="rId5" Type="http://schemas.openxmlformats.org/officeDocument/2006/relationships/image" Target="../media/image79.jpeg"/><Relationship Id="rId4" Type="http://schemas.openxmlformats.org/officeDocument/2006/relationships/image" Target="../media/image78.jpe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7" Type="http://schemas.openxmlformats.org/officeDocument/2006/relationships/image" Target="../media/image51.JPEG"/><Relationship Id="rId2" Type="http://schemas.openxmlformats.org/officeDocument/2006/relationships/video" Target="../media/media1.MOV"/><Relationship Id="rId1" Type="http://schemas.microsoft.com/office/2007/relationships/media" Target="../media/media1.MOV"/><Relationship Id="rId6" Type="http://schemas.openxmlformats.org/officeDocument/2006/relationships/image" Target="../media/image84.png"/><Relationship Id="rId5" Type="http://schemas.openxmlformats.org/officeDocument/2006/relationships/image" Target="../media/image83.jpg"/><Relationship Id="rId4" Type="http://schemas.openxmlformats.org/officeDocument/2006/relationships/notesSlide" Target="../notesSlides/notesSlide36.xml"/></Relationships>
</file>

<file path=ppt/slides/_rels/slide3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13" Type="http://schemas.microsoft.com/office/2007/relationships/diagramDrawing" Target="../diagrams/drawing5.xml"/><Relationship Id="rId3" Type="http://schemas.openxmlformats.org/officeDocument/2006/relationships/image" Target="../media/image16.JPG"/><Relationship Id="rId7" Type="http://schemas.openxmlformats.org/officeDocument/2006/relationships/diagramColors" Target="../diagrams/colors4.xml"/><Relationship Id="rId12" Type="http://schemas.openxmlformats.org/officeDocument/2006/relationships/diagramColors" Target="../diagrams/colors5.xml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8.xml"/><Relationship Id="rId6" Type="http://schemas.openxmlformats.org/officeDocument/2006/relationships/diagramQuickStyle" Target="../diagrams/quickStyle4.xml"/><Relationship Id="rId11" Type="http://schemas.openxmlformats.org/officeDocument/2006/relationships/diagramQuickStyle" Target="../diagrams/quickStyle5.xml"/><Relationship Id="rId5" Type="http://schemas.openxmlformats.org/officeDocument/2006/relationships/diagramLayout" Target="../diagrams/layout4.xml"/><Relationship Id="rId10" Type="http://schemas.openxmlformats.org/officeDocument/2006/relationships/diagramLayout" Target="../diagrams/layout5.xml"/><Relationship Id="rId4" Type="http://schemas.openxmlformats.org/officeDocument/2006/relationships/diagramData" Target="../diagrams/data4.xml"/><Relationship Id="rId9" Type="http://schemas.openxmlformats.org/officeDocument/2006/relationships/diagramData" Target="../diagrams/data5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5.jp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JPE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6.JPE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7.JPE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8.png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JPEG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3.png"/><Relationship Id="rId3" Type="http://schemas.openxmlformats.org/officeDocument/2006/relationships/image" Target="../media/image15.JPG"/><Relationship Id="rId7" Type="http://schemas.openxmlformats.org/officeDocument/2006/relationships/image" Target="../media/image92.jpeg"/><Relationship Id="rId12" Type="http://schemas.openxmlformats.org/officeDocument/2006/relationships/image" Target="../media/image96.png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1.png"/><Relationship Id="rId11" Type="http://schemas.microsoft.com/office/2007/relationships/hdphoto" Target="../media/hdphoto9.wdp"/><Relationship Id="rId5" Type="http://schemas.openxmlformats.org/officeDocument/2006/relationships/image" Target="../media/image90.emf"/><Relationship Id="rId10" Type="http://schemas.openxmlformats.org/officeDocument/2006/relationships/image" Target="../media/image95.png"/><Relationship Id="rId4" Type="http://schemas.openxmlformats.org/officeDocument/2006/relationships/image" Target="../media/image89.png"/><Relationship Id="rId9" Type="http://schemas.openxmlformats.org/officeDocument/2006/relationships/image" Target="../media/image94.pn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1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5" Type="http://schemas.openxmlformats.org/officeDocument/2006/relationships/image" Target="../media/image97.png"/><Relationship Id="rId4" Type="http://schemas.openxmlformats.org/officeDocument/2006/relationships/notesSlide" Target="../notesSlides/notesSlide4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Picture 25" descr="A close-up of a plant with blue flowers&#10;&#10;AI-generated content may be incorrect.">
            <a:extLst>
              <a:ext uri="{FF2B5EF4-FFF2-40B4-BE49-F238E27FC236}">
                <a16:creationId xmlns:a16="http://schemas.microsoft.com/office/drawing/2014/main" id="{A0401A04-3DFB-BA3F-E72F-C8AB0A0A669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376745" y="-249177"/>
            <a:ext cx="11472745" cy="7607813"/>
          </a:xfrm>
          <a:prstGeom prst="rect">
            <a:avLst/>
          </a:prstGeom>
        </p:spPr>
      </p:pic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71A3790C-5D79-6E74-7548-304FDD912035}"/>
              </a:ext>
            </a:extLst>
          </p:cNvPr>
          <p:cNvSpPr/>
          <p:nvPr/>
        </p:nvSpPr>
        <p:spPr>
          <a:xfrm>
            <a:off x="79514" y="-11429"/>
            <a:ext cx="12191999" cy="6768842"/>
          </a:xfrm>
          <a:custGeom>
            <a:avLst/>
            <a:gdLst>
              <a:gd name="connsiteX0" fmla="*/ 2916515 w 12191999"/>
              <a:gd name="connsiteY0" fmla="*/ 971549 h 6880858"/>
              <a:gd name="connsiteX1" fmla="*/ 2569369 w 12191999"/>
              <a:gd name="connsiteY1" fmla="*/ 1318695 h 6880858"/>
              <a:gd name="connsiteX2" fmla="*/ 2569369 w 12191999"/>
              <a:gd name="connsiteY2" fmla="*/ 6421696 h 6880858"/>
              <a:gd name="connsiteX3" fmla="*/ 2916515 w 12191999"/>
              <a:gd name="connsiteY3" fmla="*/ 6768842 h 6880858"/>
              <a:gd name="connsiteX4" fmla="*/ 3308073 w 12191999"/>
              <a:gd name="connsiteY4" fmla="*/ 6768842 h 6880858"/>
              <a:gd name="connsiteX5" fmla="*/ 3655219 w 12191999"/>
              <a:gd name="connsiteY5" fmla="*/ 6421696 h 6880858"/>
              <a:gd name="connsiteX6" fmla="*/ 3655219 w 12191999"/>
              <a:gd name="connsiteY6" fmla="*/ 1318695 h 6880858"/>
              <a:gd name="connsiteX7" fmla="*/ 3308073 w 12191999"/>
              <a:gd name="connsiteY7" fmla="*/ 971549 h 6880858"/>
              <a:gd name="connsiteX8" fmla="*/ 5278715 w 12191999"/>
              <a:gd name="connsiteY8" fmla="*/ 822958 h 6880858"/>
              <a:gd name="connsiteX9" fmla="*/ 4931568 w 12191999"/>
              <a:gd name="connsiteY9" fmla="*/ 1170104 h 6880858"/>
              <a:gd name="connsiteX10" fmla="*/ 4931568 w 12191999"/>
              <a:gd name="connsiteY10" fmla="*/ 6273105 h 6880858"/>
              <a:gd name="connsiteX11" fmla="*/ 5278715 w 12191999"/>
              <a:gd name="connsiteY11" fmla="*/ 6620251 h 6880858"/>
              <a:gd name="connsiteX12" fmla="*/ 5670272 w 12191999"/>
              <a:gd name="connsiteY12" fmla="*/ 6620251 h 6880858"/>
              <a:gd name="connsiteX13" fmla="*/ 6017418 w 12191999"/>
              <a:gd name="connsiteY13" fmla="*/ 6273105 h 6880858"/>
              <a:gd name="connsiteX14" fmla="*/ 6017418 w 12191999"/>
              <a:gd name="connsiteY14" fmla="*/ 1170104 h 6880858"/>
              <a:gd name="connsiteX15" fmla="*/ 5670272 w 12191999"/>
              <a:gd name="connsiteY15" fmla="*/ 822958 h 6880858"/>
              <a:gd name="connsiteX16" fmla="*/ 554315 w 12191999"/>
              <a:gd name="connsiteY16" fmla="*/ 735327 h 6880858"/>
              <a:gd name="connsiteX17" fmla="*/ 207169 w 12191999"/>
              <a:gd name="connsiteY17" fmla="*/ 1082474 h 6880858"/>
              <a:gd name="connsiteX18" fmla="*/ 207169 w 12191999"/>
              <a:gd name="connsiteY18" fmla="*/ 6185474 h 6880858"/>
              <a:gd name="connsiteX19" fmla="*/ 554315 w 12191999"/>
              <a:gd name="connsiteY19" fmla="*/ 6532620 h 6880858"/>
              <a:gd name="connsiteX20" fmla="*/ 945873 w 12191999"/>
              <a:gd name="connsiteY20" fmla="*/ 6532620 h 6880858"/>
              <a:gd name="connsiteX21" fmla="*/ 1293019 w 12191999"/>
              <a:gd name="connsiteY21" fmla="*/ 6185474 h 6880858"/>
              <a:gd name="connsiteX22" fmla="*/ 1293019 w 12191999"/>
              <a:gd name="connsiteY22" fmla="*/ 1082474 h 6880858"/>
              <a:gd name="connsiteX23" fmla="*/ 945873 w 12191999"/>
              <a:gd name="connsiteY23" fmla="*/ 735327 h 6880858"/>
              <a:gd name="connsiteX24" fmla="*/ 4097615 w 12191999"/>
              <a:gd name="connsiteY24" fmla="*/ 408628 h 6880858"/>
              <a:gd name="connsiteX25" fmla="*/ 3750469 w 12191999"/>
              <a:gd name="connsiteY25" fmla="*/ 755774 h 6880858"/>
              <a:gd name="connsiteX26" fmla="*/ 3750469 w 12191999"/>
              <a:gd name="connsiteY26" fmla="*/ 5858775 h 6880858"/>
              <a:gd name="connsiteX27" fmla="*/ 4097615 w 12191999"/>
              <a:gd name="connsiteY27" fmla="*/ 6205921 h 6880858"/>
              <a:gd name="connsiteX28" fmla="*/ 4489172 w 12191999"/>
              <a:gd name="connsiteY28" fmla="*/ 6205921 h 6880858"/>
              <a:gd name="connsiteX29" fmla="*/ 4836318 w 12191999"/>
              <a:gd name="connsiteY29" fmla="*/ 5858775 h 6880858"/>
              <a:gd name="connsiteX30" fmla="*/ 4836318 w 12191999"/>
              <a:gd name="connsiteY30" fmla="*/ 755774 h 6880858"/>
              <a:gd name="connsiteX31" fmla="*/ 4489172 w 12191999"/>
              <a:gd name="connsiteY31" fmla="*/ 408628 h 6880858"/>
              <a:gd name="connsiteX32" fmla="*/ 1735415 w 12191999"/>
              <a:gd name="connsiteY32" fmla="*/ 192027 h 6880858"/>
              <a:gd name="connsiteX33" fmla="*/ 1388269 w 12191999"/>
              <a:gd name="connsiteY33" fmla="*/ 539173 h 6880858"/>
              <a:gd name="connsiteX34" fmla="*/ 1388269 w 12191999"/>
              <a:gd name="connsiteY34" fmla="*/ 5642174 h 6880858"/>
              <a:gd name="connsiteX35" fmla="*/ 1735415 w 12191999"/>
              <a:gd name="connsiteY35" fmla="*/ 5989320 h 6880858"/>
              <a:gd name="connsiteX36" fmla="*/ 2126973 w 12191999"/>
              <a:gd name="connsiteY36" fmla="*/ 5989320 h 6880858"/>
              <a:gd name="connsiteX37" fmla="*/ 2474119 w 12191999"/>
              <a:gd name="connsiteY37" fmla="*/ 5642174 h 6880858"/>
              <a:gd name="connsiteX38" fmla="*/ 2474119 w 12191999"/>
              <a:gd name="connsiteY38" fmla="*/ 539173 h 6880858"/>
              <a:gd name="connsiteX39" fmla="*/ 2126973 w 12191999"/>
              <a:gd name="connsiteY39" fmla="*/ 192027 h 6880858"/>
              <a:gd name="connsiteX40" fmla="*/ 0 w 12191999"/>
              <a:gd name="connsiteY40" fmla="*/ 0 h 6880858"/>
              <a:gd name="connsiteX41" fmla="*/ 12191999 w 12191999"/>
              <a:gd name="connsiteY41" fmla="*/ 0 h 6880858"/>
              <a:gd name="connsiteX42" fmla="*/ 12191999 w 12191999"/>
              <a:gd name="connsiteY42" fmla="*/ 6880858 h 6880858"/>
              <a:gd name="connsiteX43" fmla="*/ 0 w 12191999"/>
              <a:gd name="connsiteY43" fmla="*/ 6880858 h 68808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</a:cxnLst>
            <a:rect l="l" t="t" r="r" b="b"/>
            <a:pathLst>
              <a:path w="12191999" h="6880858">
                <a:moveTo>
                  <a:pt x="2916515" y="971549"/>
                </a:moveTo>
                <a:cubicBezTo>
                  <a:pt x="2724792" y="971549"/>
                  <a:pt x="2569369" y="1126972"/>
                  <a:pt x="2569369" y="1318695"/>
                </a:cubicBezTo>
                <a:lnTo>
                  <a:pt x="2569369" y="6421696"/>
                </a:lnTo>
                <a:cubicBezTo>
                  <a:pt x="2569369" y="6613419"/>
                  <a:pt x="2724792" y="6768842"/>
                  <a:pt x="2916515" y="6768842"/>
                </a:cubicBezTo>
                <a:lnTo>
                  <a:pt x="3308073" y="6768842"/>
                </a:lnTo>
                <a:cubicBezTo>
                  <a:pt x="3499796" y="6768842"/>
                  <a:pt x="3655219" y="6613419"/>
                  <a:pt x="3655219" y="6421696"/>
                </a:cubicBezTo>
                <a:lnTo>
                  <a:pt x="3655219" y="1318695"/>
                </a:lnTo>
                <a:cubicBezTo>
                  <a:pt x="3655219" y="1126972"/>
                  <a:pt x="3499796" y="971549"/>
                  <a:pt x="3308073" y="971549"/>
                </a:cubicBezTo>
                <a:close/>
                <a:moveTo>
                  <a:pt x="5278715" y="822958"/>
                </a:moveTo>
                <a:cubicBezTo>
                  <a:pt x="5086991" y="822958"/>
                  <a:pt x="4931568" y="978381"/>
                  <a:pt x="4931568" y="1170104"/>
                </a:cubicBezTo>
                <a:lnTo>
                  <a:pt x="4931568" y="6273105"/>
                </a:lnTo>
                <a:cubicBezTo>
                  <a:pt x="4931568" y="6464828"/>
                  <a:pt x="5086991" y="6620251"/>
                  <a:pt x="5278715" y="6620251"/>
                </a:cubicBezTo>
                <a:lnTo>
                  <a:pt x="5670272" y="6620251"/>
                </a:lnTo>
                <a:cubicBezTo>
                  <a:pt x="5861995" y="6620251"/>
                  <a:pt x="6017418" y="6464828"/>
                  <a:pt x="6017418" y="6273105"/>
                </a:cubicBezTo>
                <a:lnTo>
                  <a:pt x="6017418" y="1170104"/>
                </a:lnTo>
                <a:cubicBezTo>
                  <a:pt x="6017418" y="978381"/>
                  <a:pt x="5861995" y="822958"/>
                  <a:pt x="5670272" y="822958"/>
                </a:cubicBezTo>
                <a:close/>
                <a:moveTo>
                  <a:pt x="554315" y="735327"/>
                </a:moveTo>
                <a:cubicBezTo>
                  <a:pt x="362592" y="735327"/>
                  <a:pt x="207169" y="890750"/>
                  <a:pt x="207169" y="1082474"/>
                </a:cubicBezTo>
                <a:lnTo>
                  <a:pt x="207169" y="6185474"/>
                </a:lnTo>
                <a:cubicBezTo>
                  <a:pt x="207169" y="6377197"/>
                  <a:pt x="362592" y="6532620"/>
                  <a:pt x="554315" y="6532620"/>
                </a:cubicBezTo>
                <a:lnTo>
                  <a:pt x="945873" y="6532620"/>
                </a:lnTo>
                <a:cubicBezTo>
                  <a:pt x="1137596" y="6532620"/>
                  <a:pt x="1293019" y="6377197"/>
                  <a:pt x="1293019" y="6185474"/>
                </a:cubicBezTo>
                <a:lnTo>
                  <a:pt x="1293019" y="1082474"/>
                </a:lnTo>
                <a:cubicBezTo>
                  <a:pt x="1293019" y="890750"/>
                  <a:pt x="1137596" y="735327"/>
                  <a:pt x="945873" y="735327"/>
                </a:cubicBezTo>
                <a:close/>
                <a:moveTo>
                  <a:pt x="4097615" y="408628"/>
                </a:moveTo>
                <a:cubicBezTo>
                  <a:pt x="3905891" y="408628"/>
                  <a:pt x="3750469" y="564051"/>
                  <a:pt x="3750469" y="755774"/>
                </a:cubicBezTo>
                <a:lnTo>
                  <a:pt x="3750469" y="5858775"/>
                </a:lnTo>
                <a:cubicBezTo>
                  <a:pt x="3750469" y="6050498"/>
                  <a:pt x="3905891" y="6205921"/>
                  <a:pt x="4097615" y="6205921"/>
                </a:cubicBezTo>
                <a:lnTo>
                  <a:pt x="4489172" y="6205921"/>
                </a:lnTo>
                <a:cubicBezTo>
                  <a:pt x="4680895" y="6205921"/>
                  <a:pt x="4836318" y="6050498"/>
                  <a:pt x="4836318" y="5858775"/>
                </a:cubicBezTo>
                <a:lnTo>
                  <a:pt x="4836318" y="755774"/>
                </a:lnTo>
                <a:cubicBezTo>
                  <a:pt x="4836318" y="564051"/>
                  <a:pt x="4680895" y="408628"/>
                  <a:pt x="4489172" y="408628"/>
                </a:cubicBezTo>
                <a:close/>
                <a:moveTo>
                  <a:pt x="1735415" y="192027"/>
                </a:moveTo>
                <a:cubicBezTo>
                  <a:pt x="1543692" y="192027"/>
                  <a:pt x="1388269" y="347450"/>
                  <a:pt x="1388269" y="539173"/>
                </a:cubicBezTo>
                <a:lnTo>
                  <a:pt x="1388269" y="5642174"/>
                </a:lnTo>
                <a:cubicBezTo>
                  <a:pt x="1388269" y="5833897"/>
                  <a:pt x="1543692" y="5989320"/>
                  <a:pt x="1735415" y="5989320"/>
                </a:cubicBezTo>
                <a:lnTo>
                  <a:pt x="2126973" y="5989320"/>
                </a:lnTo>
                <a:cubicBezTo>
                  <a:pt x="2318696" y="5989320"/>
                  <a:pt x="2474119" y="5833897"/>
                  <a:pt x="2474119" y="5642174"/>
                </a:cubicBezTo>
                <a:lnTo>
                  <a:pt x="2474119" y="539173"/>
                </a:lnTo>
                <a:cubicBezTo>
                  <a:pt x="2474119" y="347450"/>
                  <a:pt x="2318696" y="192027"/>
                  <a:pt x="2126973" y="192027"/>
                </a:cubicBezTo>
                <a:close/>
                <a:moveTo>
                  <a:pt x="0" y="0"/>
                </a:moveTo>
                <a:lnTo>
                  <a:pt x="12191999" y="0"/>
                </a:lnTo>
                <a:lnTo>
                  <a:pt x="12191999" y="6880858"/>
                </a:lnTo>
                <a:lnTo>
                  <a:pt x="0" y="688085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68BF265A-8CE8-D398-F105-280B457BF089}"/>
              </a:ext>
            </a:extLst>
          </p:cNvPr>
          <p:cNvSpPr/>
          <p:nvPr/>
        </p:nvSpPr>
        <p:spPr>
          <a:xfrm>
            <a:off x="0" y="16042"/>
            <a:ext cx="12192000" cy="6858000"/>
          </a:xfrm>
          <a:prstGeom prst="rect">
            <a:avLst/>
          </a:prstGeom>
          <a:noFill/>
          <a:ln w="387350">
            <a:solidFill>
              <a:schemeClr val="tx1"/>
            </a:solidFill>
          </a:ln>
          <a:effectLst>
            <a:softEdge rad="88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endParaRPr lang="en-US" dirty="0">
              <a:solidFill>
                <a:srgbClr val="FFFFFF"/>
              </a:solidFill>
              <a:latin typeface="Calibri" panose="020F0502020204030204"/>
            </a:endParaRP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08694469-99C7-4C52-AD43-0FA14ACFF90B}"/>
              </a:ext>
            </a:extLst>
          </p:cNvPr>
          <p:cNvSpPr/>
          <p:nvPr/>
        </p:nvSpPr>
        <p:spPr>
          <a:xfrm>
            <a:off x="6561397" y="3395288"/>
            <a:ext cx="5261609" cy="646331"/>
          </a:xfrm>
          <a:prstGeom prst="rect">
            <a:avLst/>
          </a:prstGeom>
          <a:ln>
            <a:noFill/>
          </a:ln>
          <a:effectLst>
            <a:outerShdw blurRad="12700" dist="25400" dir="2700000" algn="tl" rotWithShape="0">
              <a:schemeClr val="tx1">
                <a:alpha val="70000"/>
              </a:schemeClr>
            </a:outerShdw>
          </a:effectLst>
        </p:spPr>
        <p:txBody>
          <a:bodyPr wrap="square" lIns="91440" tIns="45720" rIns="91440" bIns="45720" anchor="t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lang="en-US" sz="3600" b="1" dirty="0">
                <a:ln w="12700" cmpd="sng">
                  <a:solidFill>
                    <a:schemeClr val="bg1"/>
                  </a:solidFill>
                  <a:prstDash val="solid"/>
                </a:ln>
                <a:solidFill>
                  <a:srgbClr val="A0B6A2"/>
                </a:solidFill>
                <a:latin typeface="Comic Sans MS"/>
              </a:rPr>
              <a:t>Bunyamin</a:t>
            </a:r>
            <a:r>
              <a:rPr kumimoji="0" lang="en-US" sz="3600" b="1" i="0" u="none" strike="noStrike" kern="1200" cap="none" spc="0" normalizeH="0" baseline="0" noProof="0" dirty="0">
                <a:ln w="12700" cmpd="sng">
                  <a:solidFill>
                    <a:schemeClr val="bg1"/>
                  </a:solidFill>
                  <a:prstDash val="solid"/>
                </a:ln>
                <a:solidFill>
                  <a:srgbClr val="A0B6A2"/>
                </a:solidFill>
                <a:uLnTx/>
                <a:uFillTx/>
                <a:latin typeface="Comic Sans MS"/>
              </a:rPr>
              <a:t> </a:t>
            </a:r>
            <a:r>
              <a:rPr kumimoji="0" lang="en-US" sz="3600" b="1" i="0" u="none" strike="noStrike" kern="1200" cap="none" spc="0" normalizeH="0" baseline="0" noProof="0" dirty="0" err="1">
                <a:ln w="12700" cmpd="sng">
                  <a:solidFill>
                    <a:schemeClr val="bg1"/>
                  </a:solidFill>
                  <a:prstDash val="solid"/>
                </a:ln>
                <a:solidFill>
                  <a:srgbClr val="A0B6A2"/>
                </a:solidFill>
                <a:uLnTx/>
                <a:uFillTx/>
                <a:latin typeface="Comic Sans MS"/>
              </a:rPr>
              <a:t>Tar’an</a:t>
            </a:r>
            <a:endParaRPr lang="en-US" sz="3600" b="1" i="0" u="none" strike="noStrike" kern="1200" cap="none" spc="0" normalizeH="0" baseline="0" noProof="0" dirty="0">
              <a:ln w="12700" cmpd="sng">
                <a:solidFill>
                  <a:prstClr val="white"/>
                </a:solidFill>
                <a:prstDash val="solid"/>
              </a:ln>
              <a:solidFill>
                <a:srgbClr val="A0B6A2"/>
              </a:solidFill>
              <a:uLnTx/>
              <a:uFillTx/>
              <a:latin typeface="Comic Sans MS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28" name="Picture 27">
            <a:extLst>
              <a:ext uri="{FF2B5EF4-FFF2-40B4-BE49-F238E27FC236}">
                <a16:creationId xmlns:a16="http://schemas.microsoft.com/office/drawing/2014/main" id="{2E8E12B5-C390-8438-CA5E-C57831AF3560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84975" y="5643373"/>
            <a:ext cx="2964610" cy="928512"/>
          </a:xfrm>
          <a:prstGeom prst="rect">
            <a:avLst/>
          </a:prstGeom>
        </p:spPr>
      </p:pic>
      <p:sp>
        <p:nvSpPr>
          <p:cNvPr id="29" name="Rectangle 28">
            <a:extLst>
              <a:ext uri="{FF2B5EF4-FFF2-40B4-BE49-F238E27FC236}">
                <a16:creationId xmlns:a16="http://schemas.microsoft.com/office/drawing/2014/main" id="{C7177972-D402-C851-17A6-6AF839273827}"/>
              </a:ext>
            </a:extLst>
          </p:cNvPr>
          <p:cNvSpPr/>
          <p:nvPr/>
        </p:nvSpPr>
        <p:spPr>
          <a:xfrm>
            <a:off x="6105940" y="286115"/>
            <a:ext cx="6006546" cy="2677656"/>
          </a:xfrm>
          <a:prstGeom prst="rect">
            <a:avLst/>
          </a:prstGeom>
          <a:ln>
            <a:noFill/>
          </a:ln>
          <a:effectLst>
            <a:outerShdw blurRad="12700" dist="25400" dir="2700000" algn="tl" rotWithShape="0">
              <a:schemeClr val="tx1">
                <a:alpha val="70000"/>
              </a:schemeClr>
            </a:outerShdw>
          </a:effectLst>
        </p:spPr>
        <p:txBody>
          <a:bodyPr wrap="square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5600" b="1" i="0" u="none" strike="noStrike" kern="1200" cap="none" spc="0" normalizeH="0" baseline="0" noProof="0" dirty="0">
                <a:ln w="12700" cmpd="sng">
                  <a:solidFill>
                    <a:schemeClr val="bg1"/>
                  </a:solidFill>
                  <a:prstDash val="solid"/>
                </a:ln>
                <a:solidFill>
                  <a:srgbClr val="A0B6A2"/>
                </a:solidFill>
                <a:uLnTx/>
                <a:uFillTx/>
                <a:latin typeface="Comic Sans MS" panose="030F0702030302020204" pitchFamily="66" charset="0"/>
              </a:rPr>
              <a:t>Speed Breeding: Improving Flax, Quickly!</a:t>
            </a:r>
            <a:endParaRPr kumimoji="0" lang="en-US" sz="5600" b="1" i="0" u="none" strike="noStrike" kern="1200" cap="none" spc="0" normalizeH="0" baseline="0" noProof="0" dirty="0">
              <a:ln w="12700" cmpd="sng">
                <a:solidFill>
                  <a:schemeClr val="bg1"/>
                </a:solidFill>
                <a:prstDash val="solid"/>
              </a:ln>
              <a:solidFill>
                <a:srgbClr val="A0B6A2"/>
              </a:solidFill>
              <a:uLnTx/>
              <a:uFillTx/>
              <a:latin typeface="Comic Sans MS" panose="030F0702030302020204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E3580136-A028-4EE1-F309-1194A1DBD4BA}"/>
              </a:ext>
            </a:extLst>
          </p:cNvPr>
          <p:cNvSpPr/>
          <p:nvPr/>
        </p:nvSpPr>
        <p:spPr>
          <a:xfrm>
            <a:off x="69575" y="100587"/>
            <a:ext cx="12042911" cy="6656826"/>
          </a:xfrm>
          <a:prstGeom prst="rect">
            <a:avLst/>
          </a:prstGeom>
          <a:noFill/>
          <a:ln w="76200">
            <a:solidFill>
              <a:srgbClr val="A0B6A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55294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91667E-6 2.96296E-6 L 0.45234 -0.01829 " pathEditMode="relative" rAng="0" ptsTypes="AA">
                                      <p:cBhvr>
                                        <p:cTn id="6" dur="25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617" y="-92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" name="Picture 30" descr="A field of flowers&#10;&#10;AI-generated content may be incorrect.">
            <a:extLst>
              <a:ext uri="{FF2B5EF4-FFF2-40B4-BE49-F238E27FC236}">
                <a16:creationId xmlns:a16="http://schemas.microsoft.com/office/drawing/2014/main" id="{885FCC2F-84BC-8716-C94B-2B36128902D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534" r="22018"/>
          <a:stretch>
            <a:fillRect/>
          </a:stretch>
        </p:blipFill>
        <p:spPr>
          <a:xfrm rot="5400000">
            <a:off x="2651244" y="-2726210"/>
            <a:ext cx="6825916" cy="1231042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456934D4-7D65-FE1D-6ED6-A3AFF17F9E6E}"/>
              </a:ext>
            </a:extLst>
          </p:cNvPr>
          <p:cNvSpPr/>
          <p:nvPr/>
        </p:nvSpPr>
        <p:spPr>
          <a:xfrm>
            <a:off x="0" y="16042"/>
            <a:ext cx="12192000" cy="6858000"/>
          </a:xfrm>
          <a:prstGeom prst="rect">
            <a:avLst/>
          </a:prstGeom>
          <a:noFill/>
          <a:ln w="387350">
            <a:solidFill>
              <a:schemeClr val="tx1"/>
            </a:solidFill>
          </a:ln>
          <a:effectLst>
            <a:softEdge rad="88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endParaRPr lang="en-US" dirty="0">
              <a:solidFill>
                <a:srgbClr val="FFFFFF"/>
              </a:solidFill>
              <a:latin typeface="Calibri" panose="020F0502020204030204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FAF4C70-2067-3CF0-DE8F-7B8DA300767B}"/>
              </a:ext>
            </a:extLst>
          </p:cNvPr>
          <p:cNvSpPr txBox="1"/>
          <p:nvPr/>
        </p:nvSpPr>
        <p:spPr>
          <a:xfrm>
            <a:off x="-59210" y="99192"/>
            <a:ext cx="12310420" cy="6855508"/>
          </a:xfrm>
          <a:custGeom>
            <a:avLst/>
            <a:gdLst/>
            <a:ahLst/>
            <a:cxnLst/>
            <a:rect l="l" t="t" r="r" b="b"/>
            <a:pathLst>
              <a:path w="12310420" h="6855508">
                <a:moveTo>
                  <a:pt x="9440470" y="749562"/>
                </a:moveTo>
                <a:cubicBezTo>
                  <a:pt x="9466999" y="749562"/>
                  <a:pt x="9488934" y="758735"/>
                  <a:pt x="9506275" y="777080"/>
                </a:cubicBezTo>
                <a:cubicBezTo>
                  <a:pt x="9523617" y="795426"/>
                  <a:pt x="9532287" y="818719"/>
                  <a:pt x="9532287" y="846960"/>
                </a:cubicBezTo>
                <a:cubicBezTo>
                  <a:pt x="9532287" y="875349"/>
                  <a:pt x="9523652" y="898680"/>
                  <a:pt x="9506381" y="916951"/>
                </a:cubicBezTo>
                <a:cubicBezTo>
                  <a:pt x="9489110" y="935223"/>
                  <a:pt x="9467140" y="944358"/>
                  <a:pt x="9440470" y="944358"/>
                </a:cubicBezTo>
                <a:cubicBezTo>
                  <a:pt x="9414453" y="944358"/>
                  <a:pt x="9392879" y="935297"/>
                  <a:pt x="9375750" y="917174"/>
                </a:cubicBezTo>
                <a:cubicBezTo>
                  <a:pt x="9358619" y="899050"/>
                  <a:pt x="9350055" y="875646"/>
                  <a:pt x="9350055" y="846960"/>
                </a:cubicBezTo>
                <a:cubicBezTo>
                  <a:pt x="9350055" y="818423"/>
                  <a:pt x="9358655" y="795055"/>
                  <a:pt x="9375855" y="776858"/>
                </a:cubicBezTo>
                <a:cubicBezTo>
                  <a:pt x="9393056" y="758661"/>
                  <a:pt x="9414594" y="749562"/>
                  <a:pt x="9440470" y="749562"/>
                </a:cubicBezTo>
                <a:close/>
                <a:moveTo>
                  <a:pt x="4013869" y="727236"/>
                </a:moveTo>
                <a:lnTo>
                  <a:pt x="4086618" y="963193"/>
                </a:lnTo>
                <a:lnTo>
                  <a:pt x="3941377" y="963193"/>
                </a:lnTo>
                <a:close/>
                <a:moveTo>
                  <a:pt x="10162359" y="329694"/>
                </a:moveTo>
                <a:lnTo>
                  <a:pt x="10162359" y="805799"/>
                </a:lnTo>
                <a:cubicBezTo>
                  <a:pt x="10162359" y="946515"/>
                  <a:pt x="10180997" y="1060721"/>
                  <a:pt x="10218274" y="1148416"/>
                </a:cubicBezTo>
                <a:cubicBezTo>
                  <a:pt x="10255550" y="1236112"/>
                  <a:pt x="10320353" y="1306679"/>
                  <a:pt x="10412681" y="1360118"/>
                </a:cubicBezTo>
                <a:cubicBezTo>
                  <a:pt x="10505009" y="1413557"/>
                  <a:pt x="10602596" y="1440277"/>
                  <a:pt x="10705442" y="1440277"/>
                </a:cubicBezTo>
                <a:cubicBezTo>
                  <a:pt x="10847581" y="1440277"/>
                  <a:pt x="10973981" y="1391760"/>
                  <a:pt x="11084639" y="1294725"/>
                </a:cubicBezTo>
                <a:cubicBezTo>
                  <a:pt x="11195297" y="1197690"/>
                  <a:pt x="11250628" y="1041690"/>
                  <a:pt x="11250628" y="826724"/>
                </a:cubicBezTo>
                <a:lnTo>
                  <a:pt x="11250628" y="329694"/>
                </a:lnTo>
                <a:lnTo>
                  <a:pt x="10749816" y="329694"/>
                </a:lnTo>
                <a:lnTo>
                  <a:pt x="10749816" y="792546"/>
                </a:lnTo>
                <a:cubicBezTo>
                  <a:pt x="10749816" y="851252"/>
                  <a:pt x="10746890" y="891230"/>
                  <a:pt x="10741038" y="912482"/>
                </a:cubicBezTo>
                <a:cubicBezTo>
                  <a:pt x="10735186" y="933733"/>
                  <a:pt x="10722854" y="944358"/>
                  <a:pt x="10704041" y="944358"/>
                </a:cubicBezTo>
                <a:cubicBezTo>
                  <a:pt x="10690818" y="944358"/>
                  <a:pt x="10680700" y="939099"/>
                  <a:pt x="10673688" y="928581"/>
                </a:cubicBezTo>
                <a:cubicBezTo>
                  <a:pt x="10666676" y="918063"/>
                  <a:pt x="10663169" y="887602"/>
                  <a:pt x="10663169" y="837198"/>
                </a:cubicBezTo>
                <a:lnTo>
                  <a:pt x="10663169" y="329694"/>
                </a:lnTo>
                <a:close/>
                <a:moveTo>
                  <a:pt x="7631412" y="329694"/>
                </a:moveTo>
                <a:lnTo>
                  <a:pt x="8037471" y="948650"/>
                </a:lnTo>
                <a:lnTo>
                  <a:pt x="8037471" y="1422832"/>
                </a:lnTo>
                <a:lnTo>
                  <a:pt x="8538282" y="1422832"/>
                </a:lnTo>
                <a:lnTo>
                  <a:pt x="8538282" y="948128"/>
                </a:lnTo>
                <a:lnTo>
                  <a:pt x="8943630" y="329694"/>
                </a:lnTo>
                <a:lnTo>
                  <a:pt x="8444064" y="329694"/>
                </a:lnTo>
                <a:lnTo>
                  <a:pt x="8287749" y="571099"/>
                </a:lnTo>
                <a:lnTo>
                  <a:pt x="8130756" y="329694"/>
                </a:lnTo>
                <a:close/>
                <a:moveTo>
                  <a:pt x="6152130" y="329694"/>
                </a:moveTo>
                <a:lnTo>
                  <a:pt x="6152130" y="1422832"/>
                </a:lnTo>
                <a:lnTo>
                  <a:pt x="6652240" y="1422832"/>
                </a:lnTo>
                <a:lnTo>
                  <a:pt x="6652240" y="1034218"/>
                </a:lnTo>
                <a:cubicBezTo>
                  <a:pt x="6786226" y="1039044"/>
                  <a:pt x="6859270" y="1168582"/>
                  <a:pt x="6871375" y="1422832"/>
                </a:cubicBezTo>
                <a:lnTo>
                  <a:pt x="7408532" y="1422832"/>
                </a:lnTo>
                <a:cubicBezTo>
                  <a:pt x="7393241" y="1163119"/>
                  <a:pt x="7313239" y="980256"/>
                  <a:pt x="7168528" y="874245"/>
                </a:cubicBezTo>
                <a:cubicBezTo>
                  <a:pt x="7238968" y="824567"/>
                  <a:pt x="7291579" y="756613"/>
                  <a:pt x="7326361" y="670382"/>
                </a:cubicBezTo>
                <a:cubicBezTo>
                  <a:pt x="7361144" y="584150"/>
                  <a:pt x="7378535" y="470588"/>
                  <a:pt x="7378535" y="329694"/>
                </a:cubicBezTo>
                <a:lnTo>
                  <a:pt x="6869351" y="329694"/>
                </a:lnTo>
                <a:cubicBezTo>
                  <a:pt x="6869351" y="442717"/>
                  <a:pt x="6849429" y="528891"/>
                  <a:pt x="6809584" y="588216"/>
                </a:cubicBezTo>
                <a:cubicBezTo>
                  <a:pt x="6769739" y="647540"/>
                  <a:pt x="6717291" y="679975"/>
                  <a:pt x="6652240" y="685519"/>
                </a:cubicBezTo>
                <a:lnTo>
                  <a:pt x="6652240" y="329694"/>
                </a:lnTo>
                <a:close/>
                <a:moveTo>
                  <a:pt x="4853940" y="329694"/>
                </a:moveTo>
                <a:lnTo>
                  <a:pt x="4853940" y="1422832"/>
                </a:lnTo>
                <a:lnTo>
                  <a:pt x="5354050" y="1422832"/>
                </a:lnTo>
                <a:lnTo>
                  <a:pt x="5354050" y="1095615"/>
                </a:lnTo>
                <a:lnTo>
                  <a:pt x="5560254" y="1431204"/>
                </a:lnTo>
                <a:lnTo>
                  <a:pt x="5940106" y="1431204"/>
                </a:lnTo>
                <a:lnTo>
                  <a:pt x="5940106" y="329694"/>
                </a:lnTo>
                <a:lnTo>
                  <a:pt x="5439296" y="329694"/>
                </a:lnTo>
                <a:lnTo>
                  <a:pt x="5439296" y="689700"/>
                </a:lnTo>
                <a:lnTo>
                  <a:pt x="5213001" y="329694"/>
                </a:lnTo>
                <a:close/>
                <a:moveTo>
                  <a:pt x="3667194" y="329694"/>
                </a:moveTo>
                <a:lnTo>
                  <a:pt x="3293357" y="1422832"/>
                </a:lnTo>
                <a:lnTo>
                  <a:pt x="3789976" y="1422832"/>
                </a:lnTo>
                <a:lnTo>
                  <a:pt x="3851372" y="1242823"/>
                </a:lnTo>
                <a:lnTo>
                  <a:pt x="4176367" y="1242823"/>
                </a:lnTo>
                <a:lnTo>
                  <a:pt x="4237763" y="1422832"/>
                </a:lnTo>
                <a:lnTo>
                  <a:pt x="4733949" y="1422832"/>
                </a:lnTo>
                <a:lnTo>
                  <a:pt x="4359833" y="329694"/>
                </a:lnTo>
                <a:close/>
                <a:moveTo>
                  <a:pt x="1972497" y="329694"/>
                </a:moveTo>
                <a:lnTo>
                  <a:pt x="1972497" y="1422832"/>
                </a:lnTo>
                <a:lnTo>
                  <a:pt x="2473308" y="1422832"/>
                </a:lnTo>
                <a:lnTo>
                  <a:pt x="2473308" y="1027247"/>
                </a:lnTo>
                <a:lnTo>
                  <a:pt x="2684137" y="1027247"/>
                </a:lnTo>
                <a:lnTo>
                  <a:pt x="2684137" y="1422832"/>
                </a:lnTo>
                <a:lnTo>
                  <a:pt x="3184948" y="1422832"/>
                </a:lnTo>
                <a:lnTo>
                  <a:pt x="3184948" y="329694"/>
                </a:lnTo>
                <a:lnTo>
                  <a:pt x="2684137" y="329694"/>
                </a:lnTo>
                <a:lnTo>
                  <a:pt x="2684137" y="719709"/>
                </a:lnTo>
                <a:lnTo>
                  <a:pt x="2473308" y="719709"/>
                </a:lnTo>
                <a:lnTo>
                  <a:pt x="2473308" y="329694"/>
                </a:lnTo>
                <a:close/>
                <a:moveTo>
                  <a:pt x="869848" y="329694"/>
                </a:moveTo>
                <a:lnTo>
                  <a:pt x="869848" y="829793"/>
                </a:lnTo>
                <a:lnTo>
                  <a:pt x="1107061" y="829793"/>
                </a:lnTo>
                <a:lnTo>
                  <a:pt x="1107061" y="1422832"/>
                </a:lnTo>
                <a:lnTo>
                  <a:pt x="1607872" y="1422832"/>
                </a:lnTo>
                <a:lnTo>
                  <a:pt x="1607872" y="829793"/>
                </a:lnTo>
                <a:lnTo>
                  <a:pt x="1845086" y="829793"/>
                </a:lnTo>
                <a:lnTo>
                  <a:pt x="1845086" y="329694"/>
                </a:lnTo>
                <a:close/>
                <a:moveTo>
                  <a:pt x="9440470" y="312949"/>
                </a:moveTo>
                <a:cubicBezTo>
                  <a:pt x="9284352" y="312949"/>
                  <a:pt x="9152017" y="367465"/>
                  <a:pt x="9043468" y="476497"/>
                </a:cubicBezTo>
                <a:cubicBezTo>
                  <a:pt x="8934918" y="585529"/>
                  <a:pt x="8880642" y="718553"/>
                  <a:pt x="8880642" y="875568"/>
                </a:cubicBezTo>
                <a:cubicBezTo>
                  <a:pt x="8880642" y="1033184"/>
                  <a:pt x="8934878" y="1166706"/>
                  <a:pt x="9043351" y="1276135"/>
                </a:cubicBezTo>
                <a:cubicBezTo>
                  <a:pt x="9151823" y="1385563"/>
                  <a:pt x="9284197" y="1440277"/>
                  <a:pt x="9440470" y="1440277"/>
                </a:cubicBezTo>
                <a:cubicBezTo>
                  <a:pt x="9597390" y="1440277"/>
                  <a:pt x="9730158" y="1385489"/>
                  <a:pt x="9838774" y="1275912"/>
                </a:cubicBezTo>
                <a:cubicBezTo>
                  <a:pt x="9947391" y="1166336"/>
                  <a:pt x="10001699" y="1032888"/>
                  <a:pt x="10001699" y="875568"/>
                </a:cubicBezTo>
                <a:cubicBezTo>
                  <a:pt x="10001699" y="718842"/>
                  <a:pt x="9947352" y="585890"/>
                  <a:pt x="9838657" y="476714"/>
                </a:cubicBezTo>
                <a:cubicBezTo>
                  <a:pt x="9729963" y="367537"/>
                  <a:pt x="9597234" y="312949"/>
                  <a:pt x="9440470" y="312949"/>
                </a:cubicBezTo>
                <a:close/>
                <a:moveTo>
                  <a:pt x="0" y="0"/>
                </a:moveTo>
                <a:lnTo>
                  <a:pt x="12310420" y="0"/>
                </a:lnTo>
                <a:lnTo>
                  <a:pt x="12310420" y="6855508"/>
                </a:lnTo>
                <a:lnTo>
                  <a:pt x="0" y="6855508"/>
                </a:lnTo>
                <a:close/>
              </a:path>
            </a:pathLst>
          </a:custGeom>
          <a:solidFill>
            <a:schemeClr val="tx1">
              <a:alpha val="60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sz="11500" b="1" dirty="0">
              <a:latin typeface="Gill Sans Ultra Bold" panose="020B0A02020104020203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534AF72-C0BD-F8F5-BCF5-5A2B729F4AC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53631" t="41920" r="43428" b="50581"/>
          <a:stretch/>
        </p:blipFill>
        <p:spPr>
          <a:xfrm>
            <a:off x="6678698" y="4180526"/>
            <a:ext cx="1639566" cy="2351453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6556C8D-BE93-5DEB-E450-464557A464A9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2449" r="14325"/>
          <a:stretch/>
        </p:blipFill>
        <p:spPr>
          <a:xfrm>
            <a:off x="362134" y="4181598"/>
            <a:ext cx="1729662" cy="2367761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836F7EB3-FC33-531B-F85F-5271372555A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526985" y="4186016"/>
            <a:ext cx="1759761" cy="2367825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pic>
        <p:nvPicPr>
          <p:cNvPr id="9" name="Picture 8" descr="A person standing in a room with plants&#10;&#10;Description automatically generated">
            <a:extLst>
              <a:ext uri="{FF2B5EF4-FFF2-40B4-BE49-F238E27FC236}">
                <a16:creationId xmlns:a16="http://schemas.microsoft.com/office/drawing/2014/main" id="{9952A0AC-9549-771E-BC7C-27219FC4A3F2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752" t="11667" r="23588" b="47950"/>
          <a:stretch>
            <a:fillRect/>
          </a:stretch>
        </p:blipFill>
        <p:spPr>
          <a:xfrm>
            <a:off x="2320773" y="4187277"/>
            <a:ext cx="1858002" cy="2401402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pic>
        <p:nvPicPr>
          <p:cNvPr id="10" name="Picture 9" descr="A person smiling for the camera&#10;&#10;Description automatically generated">
            <a:extLst>
              <a:ext uri="{FF2B5EF4-FFF2-40B4-BE49-F238E27FC236}">
                <a16:creationId xmlns:a16="http://schemas.microsoft.com/office/drawing/2014/main" id="{35CF074C-65A7-E471-97B5-74B65633ED0C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250" r="8962" b="33913"/>
          <a:stretch>
            <a:fillRect/>
          </a:stretch>
        </p:blipFill>
        <p:spPr>
          <a:xfrm>
            <a:off x="4402833" y="4182960"/>
            <a:ext cx="2060334" cy="2366399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16CA9CEE-3C24-E7A9-0370-D181C1EFD0DF}"/>
              </a:ext>
            </a:extLst>
          </p:cNvPr>
          <p:cNvSpPr txBox="1"/>
          <p:nvPr/>
        </p:nvSpPr>
        <p:spPr>
          <a:xfrm>
            <a:off x="130729" y="6508748"/>
            <a:ext cx="21872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Comic Sans MS" panose="030F0702030302020204" pitchFamily="66" charset="0"/>
              </a:rPr>
              <a:t>Shannon Froese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8B8C661-59E0-BB16-131C-34AB11CACB75}"/>
              </a:ext>
            </a:extLst>
          </p:cNvPr>
          <p:cNvSpPr txBox="1"/>
          <p:nvPr/>
        </p:nvSpPr>
        <p:spPr>
          <a:xfrm>
            <a:off x="6678698" y="6508748"/>
            <a:ext cx="16395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Comic Sans MS" panose="030F0702030302020204" pitchFamily="66" charset="0"/>
              </a:rPr>
              <a:t>Ken Jackle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D847630-F826-C409-6189-2CF84E0089D5}"/>
              </a:ext>
            </a:extLst>
          </p:cNvPr>
          <p:cNvSpPr txBox="1"/>
          <p:nvPr/>
        </p:nvSpPr>
        <p:spPr>
          <a:xfrm>
            <a:off x="2377225" y="6508748"/>
            <a:ext cx="17182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Comic Sans MS" panose="030F0702030302020204" pitchFamily="66" charset="0"/>
              </a:rPr>
              <a:t>Yune Qiu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EE025A8F-19DB-9024-879D-F00E74B671CC}"/>
              </a:ext>
            </a:extLst>
          </p:cNvPr>
          <p:cNvSpPr txBox="1"/>
          <p:nvPr/>
        </p:nvSpPr>
        <p:spPr>
          <a:xfrm>
            <a:off x="4437008" y="6508748"/>
            <a:ext cx="20308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Comic Sans MS" panose="030F0702030302020204" pitchFamily="66" charset="0"/>
              </a:rPr>
              <a:t>Chamara Silva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43AAA70C-87C5-F3F7-327B-8F7FBDE192DA}"/>
              </a:ext>
            </a:extLst>
          </p:cNvPr>
          <p:cNvSpPr txBox="1"/>
          <p:nvPr/>
        </p:nvSpPr>
        <p:spPr>
          <a:xfrm>
            <a:off x="8636398" y="6508748"/>
            <a:ext cx="15409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Comic Sans MS" panose="030F0702030302020204" pitchFamily="66" charset="0"/>
              </a:rPr>
              <a:t>Barb Boon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149B09F0-C1AA-7F83-414B-77F8A25D8167}"/>
              </a:ext>
            </a:extLst>
          </p:cNvPr>
          <p:cNvSpPr txBox="1"/>
          <p:nvPr/>
        </p:nvSpPr>
        <p:spPr>
          <a:xfrm>
            <a:off x="10332426" y="6508748"/>
            <a:ext cx="18330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Comic Sans MS" panose="030F0702030302020204" pitchFamily="66" charset="0"/>
              </a:rPr>
              <a:t>Erika Levesque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EFA1A1AB-705D-F58F-60D1-AAD20D7A0B61}"/>
              </a:ext>
            </a:extLst>
          </p:cNvPr>
          <p:cNvSpPr txBox="1"/>
          <p:nvPr/>
        </p:nvSpPr>
        <p:spPr>
          <a:xfrm>
            <a:off x="697136" y="65218"/>
            <a:ext cx="11372027" cy="18620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500" b="1" dirty="0">
                <a:ln w="57150">
                  <a:solidFill>
                    <a:schemeClr val="tx1"/>
                  </a:solidFill>
                </a:ln>
                <a:noFill/>
                <a:effectLst>
                  <a:outerShdw blurRad="88900" dist="50800" dir="2700000" algn="tl" rotWithShape="0">
                    <a:prstClr val="black">
                      <a:alpha val="96000"/>
                    </a:prstClr>
                  </a:outerShdw>
                </a:effectLst>
                <a:latin typeface="Gill Sans Ultra Bold" panose="020B0A02020104020203" pitchFamily="34" charset="0"/>
              </a:rPr>
              <a:t>THANK YOU</a:t>
            </a:r>
          </a:p>
        </p:txBody>
      </p:sp>
      <p:pic>
        <p:nvPicPr>
          <p:cNvPr id="29" name="Picture 28" descr="A group of purple flowers&#10;&#10;AI-generated content may be incorrect.">
            <a:extLst>
              <a:ext uri="{FF2B5EF4-FFF2-40B4-BE49-F238E27FC236}">
                <a16:creationId xmlns:a16="http://schemas.microsoft.com/office/drawing/2014/main" id="{A111AC36-CE23-32F7-1AC2-23AD81694209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55801" b="76430" l="67525" r="87092">
                        <a14:foregroundMark x1="67525" y1="67075" x2="67525" y2="65196"/>
                        <a14:foregroundMark x1="72998" y1="55801" x2="74632" y2="55882"/>
                        <a14:foregroundMark x1="79412" y1="65155" x2="78881" y2="64665"/>
                        <a14:foregroundMark x1="87092" y1="70792" x2="86765" y2="69199"/>
                        <a14:backgroundMark x1="71855" y1="75940" x2="69077" y2="7058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5630" t="53630" r="11259" b="21037"/>
          <a:stretch>
            <a:fillRect/>
          </a:stretch>
        </p:blipFill>
        <p:spPr>
          <a:xfrm rot="5400000">
            <a:off x="10321815" y="4387790"/>
            <a:ext cx="1672275" cy="183307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CD211A1B-4379-AA6A-3843-3DCF5BA89F6E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137107" y="1714458"/>
            <a:ext cx="2341220" cy="2341220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C978D09C-F178-9BEB-7928-F031096D6426}"/>
              </a:ext>
            </a:extLst>
          </p:cNvPr>
          <p:cNvPicPr>
            <a:picLocks noChangeAspect="1"/>
          </p:cNvPicPr>
          <p:nvPr/>
        </p:nvPicPr>
        <p:blipFill rotWithShape="1">
          <a:blip r:embed="rId12"/>
          <a:srcRect l="5321" t="6876" r="17333" b="13931"/>
          <a:stretch/>
        </p:blipFill>
        <p:spPr>
          <a:xfrm>
            <a:off x="3555275" y="1716892"/>
            <a:ext cx="2286622" cy="2341220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D2085643-D726-E287-7ACD-4D6DC58F0389}"/>
              </a:ext>
            </a:extLst>
          </p:cNvPr>
          <p:cNvSpPr txBox="1"/>
          <p:nvPr/>
        </p:nvSpPr>
        <p:spPr>
          <a:xfrm>
            <a:off x="1544296" y="2631323"/>
            <a:ext cx="218728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Comic Sans MS" panose="030F0702030302020204" pitchFamily="66" charset="0"/>
              </a:rPr>
              <a:t>Dr. Bunyamin </a:t>
            </a:r>
            <a:r>
              <a:rPr lang="en-US" b="1" dirty="0" err="1">
                <a:solidFill>
                  <a:schemeClr val="bg1"/>
                </a:solidFill>
                <a:latin typeface="Comic Sans MS" panose="030F0702030302020204" pitchFamily="66" charset="0"/>
              </a:rPr>
              <a:t>Tar’an</a:t>
            </a:r>
            <a:endParaRPr lang="en-US" b="1" dirty="0">
              <a:solidFill>
                <a:schemeClr val="bg1"/>
              </a:solidFill>
              <a:latin typeface="Comic Sans MS" panose="030F0702030302020204" pitchFamily="66" charset="0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6CC14720-FA90-764B-2E43-47E664E5EA05}"/>
              </a:ext>
            </a:extLst>
          </p:cNvPr>
          <p:cNvSpPr txBox="1"/>
          <p:nvPr/>
        </p:nvSpPr>
        <p:spPr>
          <a:xfrm>
            <a:off x="8077909" y="2631322"/>
            <a:ext cx="218728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Comic Sans MS" panose="030F0702030302020204" pitchFamily="66" charset="0"/>
              </a:rPr>
              <a:t>Dr. Lester </a:t>
            </a:r>
          </a:p>
          <a:p>
            <a:pPr algn="ctr"/>
            <a:r>
              <a:rPr lang="en-US" b="1" dirty="0">
                <a:solidFill>
                  <a:schemeClr val="bg1"/>
                </a:solidFill>
                <a:latin typeface="Comic Sans MS" panose="030F0702030302020204" pitchFamily="66" charset="0"/>
              </a:rPr>
              <a:t>Young</a:t>
            </a:r>
          </a:p>
        </p:txBody>
      </p:sp>
    </p:spTree>
    <p:extLst>
      <p:ext uri="{BB962C8B-B14F-4D97-AF65-F5344CB8AC3E}">
        <p14:creationId xmlns:p14="http://schemas.microsoft.com/office/powerpoint/2010/main" val="15365413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2"/>
          <p:cNvSpPr txBox="1">
            <a:spLocks/>
          </p:cNvSpPr>
          <p:nvPr/>
        </p:nvSpPr>
        <p:spPr bwMode="auto">
          <a:xfrm>
            <a:off x="231969" y="1391573"/>
            <a:ext cx="6354361" cy="236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257175" indent="-257175" algn="l" rtl="0" eaLnBrk="1" fontAlgn="base" hangingPunct="1">
              <a:spcBef>
                <a:spcPts val="150"/>
              </a:spcBef>
              <a:spcAft>
                <a:spcPct val="0"/>
              </a:spcAft>
              <a:buFont typeface="Arial"/>
              <a:buChar char="•"/>
              <a:defRPr sz="3200">
                <a:solidFill>
                  <a:srgbClr val="333300"/>
                </a:solidFill>
                <a:latin typeface="+mn-lt"/>
                <a:ea typeface="+mn-ea"/>
                <a:cs typeface="+mn-cs"/>
              </a:defRPr>
            </a:lvl1pPr>
            <a:lvl2pPr marL="557213" indent="-214313" algn="l" rtl="0" eaLnBrk="1" fontAlgn="base" hangingPunct="1">
              <a:spcBef>
                <a:spcPts val="150"/>
              </a:spcBef>
              <a:spcAft>
                <a:spcPct val="0"/>
              </a:spcAft>
              <a:buFont typeface="Arial"/>
              <a:buChar char="•"/>
              <a:defRPr sz="2800">
                <a:solidFill>
                  <a:srgbClr val="333300"/>
                </a:solidFill>
                <a:latin typeface="+mn-lt"/>
              </a:defRPr>
            </a:lvl2pPr>
            <a:lvl3pPr marL="857250" indent="-171450" algn="l" rtl="0" eaLnBrk="1" fontAlgn="base" hangingPunct="1">
              <a:spcBef>
                <a:spcPts val="150"/>
              </a:spcBef>
              <a:spcAft>
                <a:spcPct val="0"/>
              </a:spcAft>
              <a:buFont typeface="Arial"/>
              <a:buChar char="•"/>
              <a:defRPr sz="2400">
                <a:solidFill>
                  <a:srgbClr val="333300"/>
                </a:solidFill>
                <a:latin typeface="+mn-lt"/>
              </a:defRPr>
            </a:lvl3pPr>
            <a:lvl4pPr marL="1200150" indent="-171450" algn="l" rtl="0" eaLnBrk="1" fontAlgn="base" hangingPunct="1">
              <a:spcBef>
                <a:spcPts val="150"/>
              </a:spcBef>
              <a:spcAft>
                <a:spcPct val="0"/>
              </a:spcAft>
              <a:buFont typeface="Arial"/>
              <a:buChar char="•"/>
              <a:defRPr sz="2000">
                <a:solidFill>
                  <a:srgbClr val="333300"/>
                </a:solidFill>
                <a:latin typeface="+mn-lt"/>
              </a:defRPr>
            </a:lvl4pPr>
            <a:lvl5pPr marL="1543050" indent="-171450" algn="l" rtl="0" eaLnBrk="1" fontAlgn="base" hangingPunct="1">
              <a:spcBef>
                <a:spcPts val="150"/>
              </a:spcBef>
              <a:spcAft>
                <a:spcPct val="0"/>
              </a:spcAft>
              <a:buFont typeface="Arial"/>
              <a:buChar char="•"/>
              <a:defRPr sz="1800">
                <a:solidFill>
                  <a:srgbClr val="333300"/>
                </a:solidFill>
                <a:latin typeface="+mn-lt"/>
              </a:defRPr>
            </a:lvl5pPr>
            <a:lvl6pPr marL="1885950" indent="-17145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1500">
                <a:solidFill>
                  <a:srgbClr val="333300"/>
                </a:solidFill>
                <a:latin typeface="+mn-lt"/>
              </a:defRPr>
            </a:lvl6pPr>
            <a:lvl7pPr marL="2228850" indent="-17145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1500">
                <a:solidFill>
                  <a:srgbClr val="333300"/>
                </a:solidFill>
                <a:latin typeface="+mn-lt"/>
              </a:defRPr>
            </a:lvl7pPr>
            <a:lvl8pPr marL="2571750" indent="-17145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1500">
                <a:solidFill>
                  <a:srgbClr val="333300"/>
                </a:solidFill>
                <a:latin typeface="+mn-lt"/>
              </a:defRPr>
            </a:lvl8pPr>
            <a:lvl9pPr marL="2914650" indent="-17145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1500">
                <a:solidFill>
                  <a:srgbClr val="333300"/>
                </a:solidFill>
                <a:latin typeface="+mn-lt"/>
              </a:defRPr>
            </a:lvl9pPr>
          </a:lstStyle>
          <a:p>
            <a:pPr marL="0" indent="0" algn="ctr">
              <a:buNone/>
            </a:pPr>
            <a:r>
              <a:rPr lang="en-US" b="1" kern="0" dirty="0">
                <a:ln w="0"/>
                <a:solidFill>
                  <a:srgbClr val="A0B6A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  <a:cs typeface="Arial" panose="020B0604020202020204" pitchFamily="34" charset="0"/>
              </a:rPr>
              <a:t>Goal: go from seed-to-seed as quickly as possible especially for species with no DH system; reduce costs. 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201F6935-1BF7-B3FD-F8DA-BE69E593C62E}"/>
              </a:ext>
            </a:extLst>
          </p:cNvPr>
          <p:cNvSpPr txBox="1">
            <a:spLocks/>
          </p:cNvSpPr>
          <p:nvPr/>
        </p:nvSpPr>
        <p:spPr bwMode="auto">
          <a:xfrm>
            <a:off x="208972" y="3456028"/>
            <a:ext cx="6354362" cy="236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257175" indent="-257175" algn="l" rtl="0" eaLnBrk="1" fontAlgn="base" hangingPunct="1">
              <a:spcBef>
                <a:spcPts val="150"/>
              </a:spcBef>
              <a:spcAft>
                <a:spcPct val="0"/>
              </a:spcAft>
              <a:buFont typeface="Arial"/>
              <a:buChar char="•"/>
              <a:defRPr sz="3200">
                <a:solidFill>
                  <a:srgbClr val="333300"/>
                </a:solidFill>
                <a:latin typeface="+mn-lt"/>
                <a:ea typeface="+mn-ea"/>
                <a:cs typeface="+mn-cs"/>
              </a:defRPr>
            </a:lvl1pPr>
            <a:lvl2pPr marL="557213" indent="-214313" algn="l" rtl="0" eaLnBrk="1" fontAlgn="base" hangingPunct="1">
              <a:spcBef>
                <a:spcPts val="150"/>
              </a:spcBef>
              <a:spcAft>
                <a:spcPct val="0"/>
              </a:spcAft>
              <a:buFont typeface="Arial"/>
              <a:buChar char="•"/>
              <a:defRPr sz="2800">
                <a:solidFill>
                  <a:srgbClr val="333300"/>
                </a:solidFill>
                <a:latin typeface="+mn-lt"/>
              </a:defRPr>
            </a:lvl2pPr>
            <a:lvl3pPr marL="857250" indent="-171450" algn="l" rtl="0" eaLnBrk="1" fontAlgn="base" hangingPunct="1">
              <a:spcBef>
                <a:spcPts val="150"/>
              </a:spcBef>
              <a:spcAft>
                <a:spcPct val="0"/>
              </a:spcAft>
              <a:buFont typeface="Arial"/>
              <a:buChar char="•"/>
              <a:defRPr sz="2400">
                <a:solidFill>
                  <a:srgbClr val="333300"/>
                </a:solidFill>
                <a:latin typeface="+mn-lt"/>
              </a:defRPr>
            </a:lvl3pPr>
            <a:lvl4pPr marL="1200150" indent="-171450" algn="l" rtl="0" eaLnBrk="1" fontAlgn="base" hangingPunct="1">
              <a:spcBef>
                <a:spcPts val="150"/>
              </a:spcBef>
              <a:spcAft>
                <a:spcPct val="0"/>
              </a:spcAft>
              <a:buFont typeface="Arial"/>
              <a:buChar char="•"/>
              <a:defRPr sz="2000">
                <a:solidFill>
                  <a:srgbClr val="333300"/>
                </a:solidFill>
                <a:latin typeface="+mn-lt"/>
              </a:defRPr>
            </a:lvl4pPr>
            <a:lvl5pPr marL="1543050" indent="-171450" algn="l" rtl="0" eaLnBrk="1" fontAlgn="base" hangingPunct="1">
              <a:spcBef>
                <a:spcPts val="150"/>
              </a:spcBef>
              <a:spcAft>
                <a:spcPct val="0"/>
              </a:spcAft>
              <a:buFont typeface="Arial"/>
              <a:buChar char="•"/>
              <a:defRPr sz="1800">
                <a:solidFill>
                  <a:srgbClr val="333300"/>
                </a:solidFill>
                <a:latin typeface="+mn-lt"/>
              </a:defRPr>
            </a:lvl5pPr>
            <a:lvl6pPr marL="1885950" indent="-17145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1500">
                <a:solidFill>
                  <a:srgbClr val="333300"/>
                </a:solidFill>
                <a:latin typeface="+mn-lt"/>
              </a:defRPr>
            </a:lvl6pPr>
            <a:lvl7pPr marL="2228850" indent="-17145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1500">
                <a:solidFill>
                  <a:srgbClr val="333300"/>
                </a:solidFill>
                <a:latin typeface="+mn-lt"/>
              </a:defRPr>
            </a:lvl7pPr>
            <a:lvl8pPr marL="2571750" indent="-17145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1500">
                <a:solidFill>
                  <a:srgbClr val="333300"/>
                </a:solidFill>
                <a:latin typeface="+mn-lt"/>
              </a:defRPr>
            </a:lvl8pPr>
            <a:lvl9pPr marL="2914650" indent="-17145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1500">
                <a:solidFill>
                  <a:srgbClr val="333300"/>
                </a:solidFill>
                <a:latin typeface="+mn-lt"/>
              </a:defRPr>
            </a:lvl9pPr>
          </a:lstStyle>
          <a:p>
            <a:pPr marL="0" indent="0" algn="ctr">
              <a:buNone/>
            </a:pPr>
            <a:r>
              <a:rPr lang="en-US" b="1" kern="0" dirty="0">
                <a:ln w="0"/>
                <a:solidFill>
                  <a:srgbClr val="A0B6A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Traditional Program -&gt; More than 10 years to register a new variety, more than 6 years to develop a highly homozygous genotype. Can we shorten this? </a:t>
            </a:r>
          </a:p>
          <a:p>
            <a:pPr marL="0" indent="0" algn="ctr">
              <a:buNone/>
            </a:pPr>
            <a:endParaRPr lang="en-US" sz="3600" b="1" kern="0" dirty="0">
              <a:ln>
                <a:solidFill>
                  <a:srgbClr val="000000"/>
                </a:solidFill>
              </a:ln>
              <a:solidFill>
                <a:srgbClr val="FFD1E8"/>
              </a:solidFill>
              <a:effectLst>
                <a:outerShdw blurRad="114300" dist="63500" dir="2700000" algn="tl" rotWithShape="0">
                  <a:prstClr val="black">
                    <a:alpha val="94000"/>
                  </a:prstClr>
                </a:outerShdw>
              </a:effectLst>
              <a:latin typeface="Open Sans" panose="020B0606030504020204" pitchFamily="34" charset="0"/>
            </a:endParaRPr>
          </a:p>
        </p:txBody>
      </p:sp>
      <p:pic>
        <p:nvPicPr>
          <p:cNvPr id="4" name="Picture 3" descr="A close-up of a flower&#10;&#10;AI-generated content may be incorrect.">
            <a:extLst>
              <a:ext uri="{FF2B5EF4-FFF2-40B4-BE49-F238E27FC236}">
                <a16:creationId xmlns:a16="http://schemas.microsoft.com/office/drawing/2014/main" id="{17C8C859-A970-8A6F-E267-039E1CFBE7A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6330" y="54057"/>
            <a:ext cx="5605670" cy="685800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C3F37B78-BB10-B076-5B26-2A28A97FFE57}"/>
              </a:ext>
            </a:extLst>
          </p:cNvPr>
          <p:cNvSpPr/>
          <p:nvPr/>
        </p:nvSpPr>
        <p:spPr>
          <a:xfrm>
            <a:off x="6400354" y="0"/>
            <a:ext cx="5791646" cy="6912057"/>
          </a:xfrm>
          <a:prstGeom prst="rect">
            <a:avLst/>
          </a:prstGeom>
          <a:gradFill flip="none" rotWithShape="1">
            <a:gsLst>
              <a:gs pos="20000">
                <a:schemeClr val="tx1">
                  <a:alpha val="21000"/>
                </a:schemeClr>
              </a:gs>
              <a:gs pos="9000">
                <a:schemeClr val="tx1"/>
              </a:gs>
            </a:gsLst>
            <a:lin ang="0" scaled="1"/>
            <a:tileRect/>
          </a:gra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C87A0A71-9AF1-A5C7-9795-E986B32F6102}"/>
              </a:ext>
            </a:extLst>
          </p:cNvPr>
          <p:cNvSpPr/>
          <p:nvPr/>
        </p:nvSpPr>
        <p:spPr>
          <a:xfrm>
            <a:off x="0" y="16042"/>
            <a:ext cx="12192000" cy="6858000"/>
          </a:xfrm>
          <a:prstGeom prst="rect">
            <a:avLst/>
          </a:prstGeom>
          <a:noFill/>
          <a:ln w="387350">
            <a:solidFill>
              <a:schemeClr val="tx1"/>
            </a:solidFill>
          </a:ln>
          <a:effectLst>
            <a:softEdge rad="88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endParaRPr lang="en-US" dirty="0">
              <a:solidFill>
                <a:srgbClr val="FFFFFF"/>
              </a:solidFill>
              <a:latin typeface="Calibri" panose="020F0502020204030204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-21973"/>
            <a:ext cx="7273455" cy="1143000"/>
          </a:xfrm>
          <a:noFill/>
        </p:spPr>
        <p:txBody>
          <a:bodyPr/>
          <a:lstStyle/>
          <a:p>
            <a:r>
              <a:rPr lang="en-CA" b="1" dirty="0">
                <a:ln>
                  <a:solidFill>
                    <a:schemeClr val="bg1"/>
                  </a:solidFill>
                </a:ln>
                <a:solidFill>
                  <a:srgbClr val="A0B6A2"/>
                </a:solidFill>
                <a:effectLst>
                  <a:outerShdw blurRad="76200" dist="50800" dir="2700000" algn="tl" rotWithShape="0">
                    <a:schemeClr val="tx1">
                      <a:alpha val="60000"/>
                    </a:schemeClr>
                  </a:outerShdw>
                </a:effectLst>
                <a:latin typeface="Comic Sans MS" panose="030F0702030302020204" pitchFamily="66" charset="0"/>
              </a:rPr>
              <a:t>What is Speed Breeding?</a:t>
            </a:r>
            <a:endParaRPr lang="en-US" b="1" dirty="0">
              <a:ln>
                <a:solidFill>
                  <a:schemeClr val="bg1"/>
                </a:solidFill>
              </a:ln>
              <a:solidFill>
                <a:srgbClr val="A0B6A2"/>
              </a:solidFill>
              <a:effectLst>
                <a:outerShdw blurRad="76200" dist="50800" dir="2700000" algn="tl" rotWithShape="0">
                  <a:schemeClr val="tx1">
                    <a:alpha val="6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99333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close-up of a plant&#10;&#10;AI-generated content may be incorrect.">
            <a:extLst>
              <a:ext uri="{FF2B5EF4-FFF2-40B4-BE49-F238E27FC236}">
                <a16:creationId xmlns:a16="http://schemas.microsoft.com/office/drawing/2014/main" id="{630E4891-417B-B26B-707D-CBC4CAF5CA0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584" r="17069"/>
          <a:stretch>
            <a:fillRect/>
          </a:stretch>
        </p:blipFill>
        <p:spPr>
          <a:xfrm rot="16200000">
            <a:off x="5586280" y="236239"/>
            <a:ext cx="6847373" cy="6364066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7E6DFA1C-881A-E910-B914-B10E05C61185}"/>
              </a:ext>
            </a:extLst>
          </p:cNvPr>
          <p:cNvSpPr/>
          <p:nvPr/>
        </p:nvSpPr>
        <p:spPr>
          <a:xfrm>
            <a:off x="0" y="16042"/>
            <a:ext cx="12192000" cy="6858000"/>
          </a:xfrm>
          <a:prstGeom prst="rect">
            <a:avLst/>
          </a:prstGeom>
          <a:noFill/>
          <a:ln w="387350">
            <a:noFill/>
          </a:ln>
          <a:effectLst>
            <a:softEdge rad="88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endParaRPr lang="en-US">
              <a:solidFill>
                <a:srgbClr val="FFFFFF"/>
              </a:solidFill>
              <a:latin typeface="Calibri" panose="020F0502020204030204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BB74FEC-6D8A-5146-7ED2-7A932230D547}"/>
              </a:ext>
            </a:extLst>
          </p:cNvPr>
          <p:cNvSpPr/>
          <p:nvPr/>
        </p:nvSpPr>
        <p:spPr>
          <a:xfrm>
            <a:off x="5433363" y="-37498"/>
            <a:ext cx="6758638" cy="6911540"/>
          </a:xfrm>
          <a:prstGeom prst="rect">
            <a:avLst/>
          </a:prstGeom>
          <a:gradFill flip="none" rotWithShape="1">
            <a:gsLst>
              <a:gs pos="0">
                <a:schemeClr val="tx1"/>
              </a:gs>
              <a:gs pos="48000">
                <a:schemeClr val="tx1">
                  <a:alpha val="47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490BE55-F870-249E-461D-E6504BEFAB53}"/>
              </a:ext>
            </a:extLst>
          </p:cNvPr>
          <p:cNvSpPr txBox="1"/>
          <p:nvPr/>
        </p:nvSpPr>
        <p:spPr>
          <a:xfrm>
            <a:off x="8116321" y="606801"/>
            <a:ext cx="2260765" cy="644791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41300" dirty="0">
                <a:ln>
                  <a:solidFill>
                    <a:schemeClr val="bg1"/>
                  </a:solidFill>
                </a:ln>
                <a:solidFill>
                  <a:srgbClr val="A0B6A2"/>
                </a:solidFill>
                <a:effectLst>
                  <a:outerShdw blurRad="76200" dist="38100" dir="2700000" algn="tl" rotWithShape="0">
                    <a:schemeClr val="tx1">
                      <a:alpha val="40000"/>
                    </a:schemeClr>
                  </a:outerShdw>
                </a:effectLst>
              </a:rPr>
              <a:t>?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E30F2DDC-BB9D-7B5E-5634-A0CD1593A888}"/>
              </a:ext>
            </a:extLst>
          </p:cNvPr>
          <p:cNvSpPr txBox="1">
            <a:spLocks/>
          </p:cNvSpPr>
          <p:nvPr/>
        </p:nvSpPr>
        <p:spPr>
          <a:xfrm>
            <a:off x="501165" y="222783"/>
            <a:ext cx="5533295" cy="1143000"/>
          </a:xfrm>
          <a:prstGeom prst="rect">
            <a:avLst/>
          </a:prstGeom>
          <a:noFill/>
        </p:spPr>
        <p:txBody>
          <a:bodyPr/>
          <a:lstStyle>
            <a:lvl1pPr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rgbClr val="333300"/>
                </a:solidFill>
                <a:latin typeface="+mj-lt"/>
                <a:ea typeface="+mj-ea"/>
                <a:cs typeface="+mj-cs"/>
              </a:defRPr>
            </a:lvl1pPr>
            <a:lvl2pPr algn="ctr" rtl="0" eaLnBrk="1" fontAlgn="base" hangingPunct="1">
              <a:spcBef>
                <a:spcPct val="0"/>
              </a:spcBef>
              <a:spcAft>
                <a:spcPct val="0"/>
              </a:spcAft>
              <a:defRPr sz="3300">
                <a:solidFill>
                  <a:srgbClr val="333300"/>
                </a:solidFill>
                <a:latin typeface="Arial" charset="0"/>
              </a:defRPr>
            </a:lvl2pPr>
            <a:lvl3pPr algn="ctr" rtl="0" eaLnBrk="1" fontAlgn="base" hangingPunct="1">
              <a:spcBef>
                <a:spcPct val="0"/>
              </a:spcBef>
              <a:spcAft>
                <a:spcPct val="0"/>
              </a:spcAft>
              <a:defRPr sz="3300">
                <a:solidFill>
                  <a:srgbClr val="333300"/>
                </a:solidFill>
                <a:latin typeface="Arial" charset="0"/>
              </a:defRPr>
            </a:lvl3pPr>
            <a:lvl4pPr algn="ctr" rtl="0" eaLnBrk="1" fontAlgn="base" hangingPunct="1">
              <a:spcBef>
                <a:spcPct val="0"/>
              </a:spcBef>
              <a:spcAft>
                <a:spcPct val="0"/>
              </a:spcAft>
              <a:defRPr sz="3300">
                <a:solidFill>
                  <a:srgbClr val="333300"/>
                </a:solidFill>
                <a:latin typeface="Arial" charset="0"/>
              </a:defRPr>
            </a:lvl4pPr>
            <a:lvl5pPr algn="ctr" rtl="0" eaLnBrk="1" fontAlgn="base" hangingPunct="1">
              <a:spcBef>
                <a:spcPct val="0"/>
              </a:spcBef>
              <a:spcAft>
                <a:spcPct val="0"/>
              </a:spcAft>
              <a:defRPr sz="3300">
                <a:solidFill>
                  <a:srgbClr val="333300"/>
                </a:solidFill>
                <a:latin typeface="Arial" charset="0"/>
              </a:defRPr>
            </a:lvl5pPr>
            <a:lvl6pPr marL="342900" algn="ctr" rtl="0" eaLnBrk="1" fontAlgn="base" hangingPunct="1">
              <a:spcBef>
                <a:spcPct val="0"/>
              </a:spcBef>
              <a:spcAft>
                <a:spcPct val="0"/>
              </a:spcAft>
              <a:defRPr sz="3300">
                <a:solidFill>
                  <a:srgbClr val="333300"/>
                </a:solidFill>
                <a:latin typeface="Arial" charset="0"/>
              </a:defRPr>
            </a:lvl6pPr>
            <a:lvl7pPr marL="685800" algn="ctr" rtl="0" eaLnBrk="1" fontAlgn="base" hangingPunct="1">
              <a:spcBef>
                <a:spcPct val="0"/>
              </a:spcBef>
              <a:spcAft>
                <a:spcPct val="0"/>
              </a:spcAft>
              <a:defRPr sz="3300">
                <a:solidFill>
                  <a:srgbClr val="333300"/>
                </a:solidFill>
                <a:latin typeface="Arial" charset="0"/>
              </a:defRPr>
            </a:lvl7pPr>
            <a:lvl8pPr marL="1028700" algn="ctr" rtl="0" eaLnBrk="1" fontAlgn="base" hangingPunct="1">
              <a:spcBef>
                <a:spcPct val="0"/>
              </a:spcBef>
              <a:spcAft>
                <a:spcPct val="0"/>
              </a:spcAft>
              <a:defRPr sz="3300">
                <a:solidFill>
                  <a:srgbClr val="333300"/>
                </a:solidFill>
                <a:latin typeface="Arial" charset="0"/>
              </a:defRPr>
            </a:lvl8pPr>
            <a:lvl9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3300">
                <a:solidFill>
                  <a:srgbClr val="333300"/>
                </a:solidFill>
                <a:latin typeface="Arial" charset="0"/>
              </a:defRPr>
            </a:lvl9pPr>
          </a:lstStyle>
          <a:p>
            <a:r>
              <a:rPr lang="en-CA" sz="4800" b="1" kern="0" dirty="0">
                <a:ln>
                  <a:solidFill>
                    <a:schemeClr val="bg1"/>
                  </a:solidFill>
                </a:ln>
                <a:solidFill>
                  <a:srgbClr val="A0B6A2"/>
                </a:solidFill>
                <a:effectLst>
                  <a:outerShdw blurRad="76200" dist="50800" dir="2700000" algn="tl" rotWithShape="0">
                    <a:schemeClr val="tx1">
                      <a:alpha val="60000"/>
                    </a:schemeClr>
                  </a:outerShdw>
                </a:effectLst>
                <a:latin typeface="Comic Sans MS" panose="030F0702030302020204" pitchFamily="66" charset="0"/>
              </a:rPr>
              <a:t>Standard Process</a:t>
            </a:r>
            <a:endParaRPr lang="en-US" sz="4800" b="1" kern="0" dirty="0">
              <a:ln>
                <a:solidFill>
                  <a:schemeClr val="bg1"/>
                </a:solidFill>
              </a:ln>
              <a:solidFill>
                <a:srgbClr val="A0B6A2"/>
              </a:solidFill>
              <a:effectLst>
                <a:outerShdw blurRad="76200" dist="50800" dir="2700000" algn="tl" rotWithShape="0">
                  <a:schemeClr val="tx1">
                    <a:alpha val="6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E4F203F3-1A94-E7E6-D684-45126D36C3D7}"/>
              </a:ext>
            </a:extLst>
          </p:cNvPr>
          <p:cNvSpPr txBox="1">
            <a:spLocks/>
          </p:cNvSpPr>
          <p:nvPr/>
        </p:nvSpPr>
        <p:spPr>
          <a:xfrm>
            <a:off x="6614088" y="222783"/>
            <a:ext cx="5265229" cy="1143000"/>
          </a:xfrm>
          <a:prstGeom prst="rect">
            <a:avLst/>
          </a:prstGeom>
          <a:noFill/>
        </p:spPr>
        <p:txBody>
          <a:bodyPr/>
          <a:lstStyle>
            <a:lvl1pPr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rgbClr val="333300"/>
                </a:solidFill>
                <a:latin typeface="+mj-lt"/>
                <a:ea typeface="+mj-ea"/>
                <a:cs typeface="+mj-cs"/>
              </a:defRPr>
            </a:lvl1pPr>
            <a:lvl2pPr algn="ctr" rtl="0" eaLnBrk="1" fontAlgn="base" hangingPunct="1">
              <a:spcBef>
                <a:spcPct val="0"/>
              </a:spcBef>
              <a:spcAft>
                <a:spcPct val="0"/>
              </a:spcAft>
              <a:defRPr sz="3300">
                <a:solidFill>
                  <a:srgbClr val="333300"/>
                </a:solidFill>
                <a:latin typeface="Arial" charset="0"/>
              </a:defRPr>
            </a:lvl2pPr>
            <a:lvl3pPr algn="ctr" rtl="0" eaLnBrk="1" fontAlgn="base" hangingPunct="1">
              <a:spcBef>
                <a:spcPct val="0"/>
              </a:spcBef>
              <a:spcAft>
                <a:spcPct val="0"/>
              </a:spcAft>
              <a:defRPr sz="3300">
                <a:solidFill>
                  <a:srgbClr val="333300"/>
                </a:solidFill>
                <a:latin typeface="Arial" charset="0"/>
              </a:defRPr>
            </a:lvl3pPr>
            <a:lvl4pPr algn="ctr" rtl="0" eaLnBrk="1" fontAlgn="base" hangingPunct="1">
              <a:spcBef>
                <a:spcPct val="0"/>
              </a:spcBef>
              <a:spcAft>
                <a:spcPct val="0"/>
              </a:spcAft>
              <a:defRPr sz="3300">
                <a:solidFill>
                  <a:srgbClr val="333300"/>
                </a:solidFill>
                <a:latin typeface="Arial" charset="0"/>
              </a:defRPr>
            </a:lvl4pPr>
            <a:lvl5pPr algn="ctr" rtl="0" eaLnBrk="1" fontAlgn="base" hangingPunct="1">
              <a:spcBef>
                <a:spcPct val="0"/>
              </a:spcBef>
              <a:spcAft>
                <a:spcPct val="0"/>
              </a:spcAft>
              <a:defRPr sz="3300">
                <a:solidFill>
                  <a:srgbClr val="333300"/>
                </a:solidFill>
                <a:latin typeface="Arial" charset="0"/>
              </a:defRPr>
            </a:lvl5pPr>
            <a:lvl6pPr marL="342900" algn="ctr" rtl="0" eaLnBrk="1" fontAlgn="base" hangingPunct="1">
              <a:spcBef>
                <a:spcPct val="0"/>
              </a:spcBef>
              <a:spcAft>
                <a:spcPct val="0"/>
              </a:spcAft>
              <a:defRPr sz="3300">
                <a:solidFill>
                  <a:srgbClr val="333300"/>
                </a:solidFill>
                <a:latin typeface="Arial" charset="0"/>
              </a:defRPr>
            </a:lvl6pPr>
            <a:lvl7pPr marL="685800" algn="ctr" rtl="0" eaLnBrk="1" fontAlgn="base" hangingPunct="1">
              <a:spcBef>
                <a:spcPct val="0"/>
              </a:spcBef>
              <a:spcAft>
                <a:spcPct val="0"/>
              </a:spcAft>
              <a:defRPr sz="3300">
                <a:solidFill>
                  <a:srgbClr val="333300"/>
                </a:solidFill>
                <a:latin typeface="Arial" charset="0"/>
              </a:defRPr>
            </a:lvl7pPr>
            <a:lvl8pPr marL="1028700" algn="ctr" rtl="0" eaLnBrk="1" fontAlgn="base" hangingPunct="1">
              <a:spcBef>
                <a:spcPct val="0"/>
              </a:spcBef>
              <a:spcAft>
                <a:spcPct val="0"/>
              </a:spcAft>
              <a:defRPr sz="3300">
                <a:solidFill>
                  <a:srgbClr val="333300"/>
                </a:solidFill>
                <a:latin typeface="Arial" charset="0"/>
              </a:defRPr>
            </a:lvl8pPr>
            <a:lvl9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3300">
                <a:solidFill>
                  <a:srgbClr val="333300"/>
                </a:solidFill>
                <a:latin typeface="Arial" charset="0"/>
              </a:defRPr>
            </a:lvl9pPr>
          </a:lstStyle>
          <a:p>
            <a:r>
              <a:rPr lang="en-CA" sz="4800" b="1" kern="0" dirty="0">
                <a:ln>
                  <a:solidFill>
                    <a:schemeClr val="bg1"/>
                  </a:solidFill>
                </a:ln>
                <a:solidFill>
                  <a:srgbClr val="A0B6A2"/>
                </a:solidFill>
                <a:effectLst>
                  <a:outerShdw blurRad="76200" dist="50800" dir="2700000" algn="tl" rotWithShape="0">
                    <a:schemeClr val="tx1">
                      <a:alpha val="60000"/>
                    </a:schemeClr>
                  </a:outerShdw>
                </a:effectLst>
                <a:latin typeface="Comic Sans MS" panose="030F0702030302020204" pitchFamily="66" charset="0"/>
              </a:rPr>
              <a:t>Speed Breeding</a:t>
            </a:r>
            <a:endParaRPr lang="en-US" sz="4800" b="1" kern="0" dirty="0">
              <a:ln>
                <a:solidFill>
                  <a:schemeClr val="bg1"/>
                </a:solidFill>
              </a:ln>
              <a:solidFill>
                <a:srgbClr val="A0B6A2"/>
              </a:solidFill>
              <a:effectLst>
                <a:outerShdw blurRad="76200" dist="50800" dir="2700000" algn="tl" rotWithShape="0">
                  <a:schemeClr val="tx1">
                    <a:alpha val="6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A0C2DB69-6A01-8679-0709-0FCD129328F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093467572"/>
              </p:ext>
            </p:extLst>
          </p:nvPr>
        </p:nvGraphicFramePr>
        <p:xfrm>
          <a:off x="877570" y="1177290"/>
          <a:ext cx="4635500" cy="53137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17" name="Rectangle 16">
            <a:extLst>
              <a:ext uri="{FF2B5EF4-FFF2-40B4-BE49-F238E27FC236}">
                <a16:creationId xmlns:a16="http://schemas.microsoft.com/office/drawing/2014/main" id="{5CEAD68E-A3D6-E786-44AB-59DA10229159}"/>
              </a:ext>
            </a:extLst>
          </p:cNvPr>
          <p:cNvSpPr/>
          <p:nvPr/>
        </p:nvSpPr>
        <p:spPr>
          <a:xfrm>
            <a:off x="-5508" y="0"/>
            <a:ext cx="12192000" cy="6858000"/>
          </a:xfrm>
          <a:prstGeom prst="rect">
            <a:avLst/>
          </a:prstGeom>
          <a:noFill/>
          <a:ln w="387350">
            <a:solidFill>
              <a:schemeClr val="tx1"/>
            </a:solidFill>
          </a:ln>
          <a:effectLst>
            <a:softEdge rad="88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endParaRPr lang="en-US">
              <a:solidFill>
                <a:srgbClr val="FFFFFF"/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18433041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1A38C10-EB0A-A454-A5C2-BB1E66FF1B8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 descr="A close up of flowers&#10;&#10;AI-generated content may be incorrect.">
            <a:extLst>
              <a:ext uri="{FF2B5EF4-FFF2-40B4-BE49-F238E27FC236}">
                <a16:creationId xmlns:a16="http://schemas.microsoft.com/office/drawing/2014/main" id="{CDD71B39-D870-E53D-A5CB-F9B97F64EF9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639" t="25062"/>
          <a:stretch>
            <a:fillRect/>
          </a:stretch>
        </p:blipFill>
        <p:spPr>
          <a:xfrm>
            <a:off x="68580" y="-78810"/>
            <a:ext cx="5209052" cy="6906348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73AF5141-88ED-033F-01BE-6A9716D95DCF}"/>
              </a:ext>
            </a:extLst>
          </p:cNvPr>
          <p:cNvSpPr/>
          <p:nvPr/>
        </p:nvSpPr>
        <p:spPr>
          <a:xfrm>
            <a:off x="7280" y="-78810"/>
            <a:ext cx="6758638" cy="6936810"/>
          </a:xfrm>
          <a:prstGeom prst="rect">
            <a:avLst/>
          </a:prstGeom>
          <a:gradFill flip="none" rotWithShape="1">
            <a:gsLst>
              <a:gs pos="31000">
                <a:schemeClr val="tx1"/>
              </a:gs>
              <a:gs pos="48000">
                <a:schemeClr val="tx1">
                  <a:alpha val="60000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ircle: Hollow 2">
            <a:extLst>
              <a:ext uri="{FF2B5EF4-FFF2-40B4-BE49-F238E27FC236}">
                <a16:creationId xmlns:a16="http://schemas.microsoft.com/office/drawing/2014/main" id="{88C3699D-AEDE-BA34-2EE1-E52310C9A596}"/>
              </a:ext>
            </a:extLst>
          </p:cNvPr>
          <p:cNvSpPr/>
          <p:nvPr/>
        </p:nvSpPr>
        <p:spPr>
          <a:xfrm>
            <a:off x="4544905" y="170990"/>
            <a:ext cx="6454399" cy="6455097"/>
          </a:xfrm>
          <a:prstGeom prst="donut">
            <a:avLst>
              <a:gd name="adj" fmla="val 35818"/>
            </a:avLst>
          </a:prstGeom>
          <a:solidFill>
            <a:srgbClr val="A0B6A2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D314419-ABCD-D810-DD62-C54FE5F92F78}"/>
              </a:ext>
            </a:extLst>
          </p:cNvPr>
          <p:cNvSpPr txBox="1"/>
          <p:nvPr/>
        </p:nvSpPr>
        <p:spPr>
          <a:xfrm>
            <a:off x="8149498" y="4998484"/>
            <a:ext cx="179467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Early Harvest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8ABEEFA-69A7-D720-A5D7-9D6ABF9475CF}"/>
              </a:ext>
            </a:extLst>
          </p:cNvPr>
          <p:cNvSpPr txBox="1"/>
          <p:nvPr/>
        </p:nvSpPr>
        <p:spPr>
          <a:xfrm>
            <a:off x="4623010" y="2702362"/>
            <a:ext cx="179467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Light Quality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F6DEF10-BF8B-B0B0-0D16-F6ED601AAB48}"/>
              </a:ext>
            </a:extLst>
          </p:cNvPr>
          <p:cNvSpPr txBox="1"/>
          <p:nvPr/>
        </p:nvSpPr>
        <p:spPr>
          <a:xfrm>
            <a:off x="5621563" y="5228914"/>
            <a:ext cx="179467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Stress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4D21728-782B-DD0A-4C56-24AF02DCAA5E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noFill/>
          <a:ln w="387350">
            <a:solidFill>
              <a:schemeClr val="tx1"/>
            </a:solidFill>
          </a:ln>
          <a:effectLst>
            <a:softEdge rad="88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endParaRPr lang="en-US">
              <a:solidFill>
                <a:srgbClr val="FFFFFF"/>
              </a:solidFill>
              <a:latin typeface="Calibri" panose="020F0502020204030204"/>
            </a:endParaRPr>
          </a:p>
        </p:txBody>
      </p:sp>
      <p:sp>
        <p:nvSpPr>
          <p:cNvPr id="15" name="Block Arc 14">
            <a:extLst>
              <a:ext uri="{FF2B5EF4-FFF2-40B4-BE49-F238E27FC236}">
                <a16:creationId xmlns:a16="http://schemas.microsoft.com/office/drawing/2014/main" id="{57C18FAE-CAE3-6D21-8A34-D3E961FB0C1C}"/>
              </a:ext>
            </a:extLst>
          </p:cNvPr>
          <p:cNvSpPr/>
          <p:nvPr/>
        </p:nvSpPr>
        <p:spPr>
          <a:xfrm rot="822781">
            <a:off x="4290538" y="-19417"/>
            <a:ext cx="7075324" cy="6835910"/>
          </a:xfrm>
          <a:prstGeom prst="blockArc">
            <a:avLst>
              <a:gd name="adj1" fmla="val 13464661"/>
              <a:gd name="adj2" fmla="val 17348938"/>
              <a:gd name="adj3" fmla="val 37821"/>
            </a:avLst>
          </a:prstGeom>
          <a:solidFill>
            <a:srgbClr val="AAB0E6"/>
          </a:solidFill>
          <a:ln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EEFF9578-1921-8D98-7ED7-628F9DA4C4C7}"/>
              </a:ext>
            </a:extLst>
          </p:cNvPr>
          <p:cNvSpPr/>
          <p:nvPr/>
        </p:nvSpPr>
        <p:spPr>
          <a:xfrm>
            <a:off x="6706587" y="2309442"/>
            <a:ext cx="2363537" cy="2407360"/>
          </a:xfrm>
          <a:prstGeom prst="ellipse">
            <a:avLst/>
          </a:prstGeom>
          <a:blipFill dpi="0" rotWithShape="1"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artisticPhotocopy/>
                      </a14:imgEffect>
                    </a14:imgLayer>
                  </a14:imgProps>
                </a:ext>
              </a:extLst>
            </a:blip>
            <a:srcRect/>
            <a:stretch>
              <a:fillRect l="-6000" r="-11000" b="-4000"/>
            </a:stretch>
          </a:blip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E8A4F4-1D43-D266-5BAC-E85EB47BE7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48141" y="1164210"/>
            <a:ext cx="4614572" cy="4135966"/>
          </a:xfrm>
          <a:ln>
            <a:noFill/>
          </a:ln>
        </p:spPr>
        <p:txBody>
          <a:bodyPr/>
          <a:lstStyle/>
          <a:p>
            <a:r>
              <a:rPr lang="en-US" sz="5400" b="1" dirty="0">
                <a:ln>
                  <a:solidFill>
                    <a:schemeClr val="bg1"/>
                  </a:solidFill>
                </a:ln>
                <a:solidFill>
                  <a:srgbClr val="A0B6A2"/>
                </a:solidFill>
                <a:effectLst>
                  <a:outerShdw blurRad="76200" dist="50800" dir="2700000" algn="tl" rotWithShape="0">
                    <a:schemeClr val="tx1">
                      <a:alpha val="60000"/>
                    </a:schemeClr>
                  </a:outerShdw>
                </a:effectLst>
                <a:latin typeface="Comic Sans MS" panose="030F0702030302020204" pitchFamily="66" charset="0"/>
              </a:rPr>
              <a:t>How do we accelerate development?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761A4BE-32B2-78DB-C25F-EE3EBCC0E099}"/>
              </a:ext>
            </a:extLst>
          </p:cNvPr>
          <p:cNvSpPr txBox="1"/>
          <p:nvPr/>
        </p:nvSpPr>
        <p:spPr>
          <a:xfrm>
            <a:off x="6947848" y="988962"/>
            <a:ext cx="236353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/>
              <a:t>Photoperiod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86C961D-45BF-B198-56A2-1C149AE35DD9}"/>
              </a:ext>
            </a:extLst>
          </p:cNvPr>
          <p:cNvSpPr txBox="1"/>
          <p:nvPr/>
        </p:nvSpPr>
        <p:spPr>
          <a:xfrm>
            <a:off x="8855017" y="3205689"/>
            <a:ext cx="236353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Temperature</a:t>
            </a:r>
          </a:p>
        </p:txBody>
      </p:sp>
    </p:spTree>
    <p:extLst>
      <p:ext uri="{BB962C8B-B14F-4D97-AF65-F5344CB8AC3E}">
        <p14:creationId xmlns:p14="http://schemas.microsoft.com/office/powerpoint/2010/main" val="42478847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0D6800B-D932-606E-0B6B-13BB1B1F9F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 descr="A close up of flowers&#10;&#10;AI-generated content may be incorrect.">
            <a:extLst>
              <a:ext uri="{FF2B5EF4-FFF2-40B4-BE49-F238E27FC236}">
                <a16:creationId xmlns:a16="http://schemas.microsoft.com/office/drawing/2014/main" id="{8616DC38-4431-CBA3-DCC7-B03F329D287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639" t="25062"/>
          <a:stretch>
            <a:fillRect/>
          </a:stretch>
        </p:blipFill>
        <p:spPr>
          <a:xfrm>
            <a:off x="68580" y="-78810"/>
            <a:ext cx="5209052" cy="6906348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80889556-B86D-ABBC-C7A4-FCC58DECD91B}"/>
              </a:ext>
            </a:extLst>
          </p:cNvPr>
          <p:cNvSpPr/>
          <p:nvPr/>
        </p:nvSpPr>
        <p:spPr>
          <a:xfrm>
            <a:off x="7280" y="-78810"/>
            <a:ext cx="6758638" cy="6936810"/>
          </a:xfrm>
          <a:prstGeom prst="rect">
            <a:avLst/>
          </a:prstGeom>
          <a:gradFill flip="none" rotWithShape="1">
            <a:gsLst>
              <a:gs pos="31000">
                <a:schemeClr val="tx1"/>
              </a:gs>
              <a:gs pos="48000">
                <a:schemeClr val="tx1">
                  <a:alpha val="60000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ircle: Hollow 2">
            <a:extLst>
              <a:ext uri="{FF2B5EF4-FFF2-40B4-BE49-F238E27FC236}">
                <a16:creationId xmlns:a16="http://schemas.microsoft.com/office/drawing/2014/main" id="{8C505DEE-99F2-8356-F388-5DCEF720C0D7}"/>
              </a:ext>
            </a:extLst>
          </p:cNvPr>
          <p:cNvSpPr/>
          <p:nvPr/>
        </p:nvSpPr>
        <p:spPr>
          <a:xfrm>
            <a:off x="4544905" y="170990"/>
            <a:ext cx="6454399" cy="6455097"/>
          </a:xfrm>
          <a:prstGeom prst="donut">
            <a:avLst>
              <a:gd name="adj" fmla="val 35818"/>
            </a:avLst>
          </a:prstGeom>
          <a:solidFill>
            <a:srgbClr val="A0B6A2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5DE8E01-8A4A-07F3-5145-127822BD9373}"/>
              </a:ext>
            </a:extLst>
          </p:cNvPr>
          <p:cNvSpPr txBox="1"/>
          <p:nvPr/>
        </p:nvSpPr>
        <p:spPr>
          <a:xfrm>
            <a:off x="8149498" y="4998484"/>
            <a:ext cx="179467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Early Harvest</a:t>
            </a:r>
          </a:p>
        </p:txBody>
      </p:sp>
      <p:sp>
        <p:nvSpPr>
          <p:cNvPr id="15" name="Block Arc 14">
            <a:extLst>
              <a:ext uri="{FF2B5EF4-FFF2-40B4-BE49-F238E27FC236}">
                <a16:creationId xmlns:a16="http://schemas.microsoft.com/office/drawing/2014/main" id="{E27FD18A-A272-0F91-B97A-01F44560F58B}"/>
              </a:ext>
            </a:extLst>
          </p:cNvPr>
          <p:cNvSpPr/>
          <p:nvPr/>
        </p:nvSpPr>
        <p:spPr>
          <a:xfrm rot="6219394">
            <a:off x="4290538" y="-19417"/>
            <a:ext cx="7075324" cy="6835910"/>
          </a:xfrm>
          <a:prstGeom prst="blockArc">
            <a:avLst>
              <a:gd name="adj1" fmla="val 13464661"/>
              <a:gd name="adj2" fmla="val 17348938"/>
              <a:gd name="adj3" fmla="val 37821"/>
            </a:avLst>
          </a:prstGeom>
          <a:solidFill>
            <a:srgbClr val="AAB0E6"/>
          </a:solidFill>
          <a:ln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B9549D7-E2AF-4CDC-B131-54C76CF12E16}"/>
              </a:ext>
            </a:extLst>
          </p:cNvPr>
          <p:cNvSpPr txBox="1"/>
          <p:nvPr/>
        </p:nvSpPr>
        <p:spPr>
          <a:xfrm>
            <a:off x="8855017" y="3205689"/>
            <a:ext cx="236353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Temperature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482A620-98BB-CD70-E89C-D9D27B9C8BCF}"/>
              </a:ext>
            </a:extLst>
          </p:cNvPr>
          <p:cNvSpPr txBox="1"/>
          <p:nvPr/>
        </p:nvSpPr>
        <p:spPr>
          <a:xfrm>
            <a:off x="4623010" y="2702362"/>
            <a:ext cx="179467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Light Quality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7A6F4F7-52EC-04E2-F253-2C65FB31D150}"/>
              </a:ext>
            </a:extLst>
          </p:cNvPr>
          <p:cNvSpPr txBox="1"/>
          <p:nvPr/>
        </p:nvSpPr>
        <p:spPr>
          <a:xfrm>
            <a:off x="5621563" y="5228914"/>
            <a:ext cx="179467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Stress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A9FFF73-3A90-E63A-BE94-C1FD02672EEF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noFill/>
          <a:ln w="387350">
            <a:solidFill>
              <a:schemeClr val="tx1"/>
            </a:solidFill>
          </a:ln>
          <a:effectLst>
            <a:softEdge rad="88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endParaRPr lang="en-US">
              <a:solidFill>
                <a:srgbClr val="FFFFFF"/>
              </a:solidFill>
              <a:latin typeface="Calibri" panose="020F0502020204030204"/>
            </a:endParaRP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31F536D1-9734-E9E8-54FA-2405642E995C}"/>
              </a:ext>
            </a:extLst>
          </p:cNvPr>
          <p:cNvSpPr/>
          <p:nvPr/>
        </p:nvSpPr>
        <p:spPr>
          <a:xfrm>
            <a:off x="6706587" y="2309442"/>
            <a:ext cx="2363537" cy="2407360"/>
          </a:xfrm>
          <a:prstGeom prst="ellipse">
            <a:avLst/>
          </a:prstGeom>
          <a:blipFill dpi="0" rotWithShape="1"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artisticPhotocopy/>
                      </a14:imgEffect>
                    </a14:imgLayer>
                  </a14:imgProps>
                </a:ext>
              </a:extLst>
            </a:blip>
            <a:srcRect/>
            <a:stretch>
              <a:fillRect l="-6000" r="-11000" b="-4000"/>
            </a:stretch>
          </a:blip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1F25AC1-B643-5DAF-ECD0-BA1779DB00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48141" y="1164210"/>
            <a:ext cx="4614572" cy="4135966"/>
          </a:xfrm>
          <a:ln>
            <a:noFill/>
          </a:ln>
        </p:spPr>
        <p:txBody>
          <a:bodyPr/>
          <a:lstStyle/>
          <a:p>
            <a:r>
              <a:rPr lang="en-US" sz="5400" b="1" dirty="0">
                <a:ln>
                  <a:solidFill>
                    <a:schemeClr val="bg1"/>
                  </a:solidFill>
                </a:ln>
                <a:solidFill>
                  <a:srgbClr val="A0B6A2"/>
                </a:solidFill>
                <a:effectLst>
                  <a:outerShdw blurRad="76200" dist="50800" dir="2700000" algn="tl" rotWithShape="0">
                    <a:schemeClr val="tx1">
                      <a:alpha val="60000"/>
                    </a:schemeClr>
                  </a:outerShdw>
                </a:effectLst>
                <a:latin typeface="Comic Sans MS" panose="030F0702030302020204" pitchFamily="66" charset="0"/>
              </a:rPr>
              <a:t>How do we accelerate development?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E7B562D-9D42-00A1-F81B-CDD1EE52651D}"/>
              </a:ext>
            </a:extLst>
          </p:cNvPr>
          <p:cNvSpPr txBox="1"/>
          <p:nvPr/>
        </p:nvSpPr>
        <p:spPr>
          <a:xfrm>
            <a:off x="6947848" y="988962"/>
            <a:ext cx="236353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/>
              <a:t>Photoperiod</a:t>
            </a:r>
          </a:p>
        </p:txBody>
      </p:sp>
    </p:spTree>
    <p:extLst>
      <p:ext uri="{BB962C8B-B14F-4D97-AF65-F5344CB8AC3E}">
        <p14:creationId xmlns:p14="http://schemas.microsoft.com/office/powerpoint/2010/main" val="264998369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C70AC2B-009D-82A7-DA2D-BC97C8B0654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 descr="A close up of flowers&#10;&#10;AI-generated content may be incorrect.">
            <a:extLst>
              <a:ext uri="{FF2B5EF4-FFF2-40B4-BE49-F238E27FC236}">
                <a16:creationId xmlns:a16="http://schemas.microsoft.com/office/drawing/2014/main" id="{C9F9AD9C-0BDB-4EF7-15E3-FFD19EA90CC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639" t="25062"/>
          <a:stretch>
            <a:fillRect/>
          </a:stretch>
        </p:blipFill>
        <p:spPr>
          <a:xfrm>
            <a:off x="68580" y="-78810"/>
            <a:ext cx="5209052" cy="6906348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6AF5E72B-3254-C737-D214-D9AB78FF5F03}"/>
              </a:ext>
            </a:extLst>
          </p:cNvPr>
          <p:cNvSpPr/>
          <p:nvPr/>
        </p:nvSpPr>
        <p:spPr>
          <a:xfrm>
            <a:off x="7280" y="-78810"/>
            <a:ext cx="6758638" cy="6936810"/>
          </a:xfrm>
          <a:prstGeom prst="rect">
            <a:avLst/>
          </a:prstGeom>
          <a:gradFill flip="none" rotWithShape="1">
            <a:gsLst>
              <a:gs pos="31000">
                <a:schemeClr val="tx1"/>
              </a:gs>
              <a:gs pos="48000">
                <a:schemeClr val="tx1">
                  <a:alpha val="60000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556F57AB-E2C1-FEE5-3DB4-6A17C3AAD66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noFill/>
          <a:ln w="387350">
            <a:solidFill>
              <a:schemeClr val="tx1"/>
            </a:solidFill>
          </a:ln>
          <a:effectLst>
            <a:softEdge rad="88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endParaRPr lang="en-US">
              <a:solidFill>
                <a:srgbClr val="FFFFFF"/>
              </a:solidFill>
              <a:latin typeface="Calibri" panose="020F0502020204030204"/>
            </a:endParaRPr>
          </a:p>
        </p:txBody>
      </p:sp>
      <p:sp>
        <p:nvSpPr>
          <p:cNvPr id="3" name="Circle: Hollow 2">
            <a:extLst>
              <a:ext uri="{FF2B5EF4-FFF2-40B4-BE49-F238E27FC236}">
                <a16:creationId xmlns:a16="http://schemas.microsoft.com/office/drawing/2014/main" id="{6589C69B-A32C-CA54-B7CE-04227AD1577C}"/>
              </a:ext>
            </a:extLst>
          </p:cNvPr>
          <p:cNvSpPr/>
          <p:nvPr/>
        </p:nvSpPr>
        <p:spPr>
          <a:xfrm>
            <a:off x="4544905" y="170990"/>
            <a:ext cx="6454399" cy="6455097"/>
          </a:xfrm>
          <a:prstGeom prst="donut">
            <a:avLst>
              <a:gd name="adj" fmla="val 35818"/>
            </a:avLst>
          </a:prstGeom>
          <a:solidFill>
            <a:srgbClr val="A0B6A2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5" name="Block Arc 4">
            <a:extLst>
              <a:ext uri="{FF2B5EF4-FFF2-40B4-BE49-F238E27FC236}">
                <a16:creationId xmlns:a16="http://schemas.microsoft.com/office/drawing/2014/main" id="{C31E27D0-3C02-329E-A842-CCB1D9BF9DCA}"/>
              </a:ext>
            </a:extLst>
          </p:cNvPr>
          <p:cNvSpPr/>
          <p:nvPr/>
        </p:nvSpPr>
        <p:spPr>
          <a:xfrm rot="9447165">
            <a:off x="4181433" y="-3665"/>
            <a:ext cx="7075324" cy="6835910"/>
          </a:xfrm>
          <a:prstGeom prst="blockArc">
            <a:avLst>
              <a:gd name="adj1" fmla="val 13464661"/>
              <a:gd name="adj2" fmla="val 17348938"/>
              <a:gd name="adj3" fmla="val 37821"/>
            </a:avLst>
          </a:prstGeom>
          <a:solidFill>
            <a:srgbClr val="AAB0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1CE99DF-16B2-9ADA-9BB7-9DE625DFAF2B}"/>
              </a:ext>
            </a:extLst>
          </p:cNvPr>
          <p:cNvSpPr txBox="1"/>
          <p:nvPr/>
        </p:nvSpPr>
        <p:spPr>
          <a:xfrm>
            <a:off x="6947848" y="988962"/>
            <a:ext cx="236353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/>
              <a:t>Photoperiod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38954DB-C7CD-7BDB-9AFB-8F5347CF599A}"/>
              </a:ext>
            </a:extLst>
          </p:cNvPr>
          <p:cNvSpPr txBox="1"/>
          <p:nvPr/>
        </p:nvSpPr>
        <p:spPr>
          <a:xfrm>
            <a:off x="8149498" y="4998484"/>
            <a:ext cx="179467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Early Harvest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96FAE14-9475-0564-AAF3-40F1CF41354F}"/>
              </a:ext>
            </a:extLst>
          </p:cNvPr>
          <p:cNvSpPr txBox="1"/>
          <p:nvPr/>
        </p:nvSpPr>
        <p:spPr>
          <a:xfrm>
            <a:off x="8855017" y="3205689"/>
            <a:ext cx="236353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Temperature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8FC2FFC-3551-36A6-59D0-45A15E41E4F7}"/>
              </a:ext>
            </a:extLst>
          </p:cNvPr>
          <p:cNvSpPr txBox="1"/>
          <p:nvPr/>
        </p:nvSpPr>
        <p:spPr>
          <a:xfrm>
            <a:off x="4623010" y="2702362"/>
            <a:ext cx="179467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Light Quality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D557B06-D422-AE03-E0A7-E3864B16F06A}"/>
              </a:ext>
            </a:extLst>
          </p:cNvPr>
          <p:cNvSpPr txBox="1"/>
          <p:nvPr/>
        </p:nvSpPr>
        <p:spPr>
          <a:xfrm>
            <a:off x="5621563" y="5228914"/>
            <a:ext cx="179467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Stress</a:t>
            </a: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52B198AB-2F5C-3EAD-298A-C990B81D8204}"/>
              </a:ext>
            </a:extLst>
          </p:cNvPr>
          <p:cNvSpPr/>
          <p:nvPr/>
        </p:nvSpPr>
        <p:spPr>
          <a:xfrm>
            <a:off x="6706587" y="2309442"/>
            <a:ext cx="2363537" cy="2407360"/>
          </a:xfrm>
          <a:prstGeom prst="ellipse">
            <a:avLst/>
          </a:prstGeom>
          <a:blipFill dpi="0" rotWithShape="1"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aturation sat="33000"/>
                      </a14:imgEffect>
                    </a14:imgLayer>
                  </a14:imgProps>
                </a:ext>
              </a:extLst>
            </a:blip>
            <a:srcRect/>
            <a:stretch>
              <a:fillRect l="-51000" t="-29000" r="-45000" b="-50000"/>
            </a:stretch>
          </a:blip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0948B8-C67C-65CC-413F-0DF020A98D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48141" y="1164210"/>
            <a:ext cx="4614572" cy="4135966"/>
          </a:xfrm>
          <a:ln>
            <a:noFill/>
          </a:ln>
        </p:spPr>
        <p:txBody>
          <a:bodyPr/>
          <a:lstStyle/>
          <a:p>
            <a:r>
              <a:rPr lang="en-US" sz="5400" b="1" dirty="0">
                <a:ln>
                  <a:solidFill>
                    <a:schemeClr val="bg1"/>
                  </a:solidFill>
                </a:ln>
                <a:solidFill>
                  <a:srgbClr val="A0B6A2"/>
                </a:solidFill>
                <a:effectLst>
                  <a:outerShdw blurRad="76200" dist="50800" dir="2700000" algn="tl" rotWithShape="0">
                    <a:schemeClr val="tx1">
                      <a:alpha val="60000"/>
                    </a:schemeClr>
                  </a:outerShdw>
                </a:effectLst>
                <a:latin typeface="Comic Sans MS" panose="030F0702030302020204" pitchFamily="66" charset="0"/>
              </a:rPr>
              <a:t>How do we accelerate development?</a:t>
            </a:r>
          </a:p>
        </p:txBody>
      </p:sp>
    </p:spTree>
    <p:extLst>
      <p:ext uri="{BB962C8B-B14F-4D97-AF65-F5344CB8AC3E}">
        <p14:creationId xmlns:p14="http://schemas.microsoft.com/office/powerpoint/2010/main" val="264276689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3F62BAF-B0F7-789B-1099-70CA995F2A2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 descr="A close up of flowers&#10;&#10;AI-generated content may be incorrect.">
            <a:extLst>
              <a:ext uri="{FF2B5EF4-FFF2-40B4-BE49-F238E27FC236}">
                <a16:creationId xmlns:a16="http://schemas.microsoft.com/office/drawing/2014/main" id="{71A6E054-16AD-487D-0D9A-4739A0A6395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639" t="25062"/>
          <a:stretch>
            <a:fillRect/>
          </a:stretch>
        </p:blipFill>
        <p:spPr>
          <a:xfrm>
            <a:off x="68580" y="-78810"/>
            <a:ext cx="5209052" cy="6906348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887E5EB4-E8CE-F983-E964-A0281595DA36}"/>
              </a:ext>
            </a:extLst>
          </p:cNvPr>
          <p:cNvSpPr/>
          <p:nvPr/>
        </p:nvSpPr>
        <p:spPr>
          <a:xfrm>
            <a:off x="7280" y="-78810"/>
            <a:ext cx="6758638" cy="6936810"/>
          </a:xfrm>
          <a:prstGeom prst="rect">
            <a:avLst/>
          </a:prstGeom>
          <a:gradFill flip="none" rotWithShape="1">
            <a:gsLst>
              <a:gs pos="31000">
                <a:schemeClr val="tx1"/>
              </a:gs>
              <a:gs pos="48000">
                <a:schemeClr val="tx1">
                  <a:alpha val="60000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2FB2511-EC9E-CBFE-6AD8-DBE075338FBC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noFill/>
          <a:ln w="387350">
            <a:solidFill>
              <a:schemeClr val="tx1"/>
            </a:solidFill>
          </a:ln>
          <a:effectLst>
            <a:softEdge rad="88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endParaRPr lang="en-US">
              <a:solidFill>
                <a:srgbClr val="FFFFFF"/>
              </a:solidFill>
              <a:latin typeface="Calibri" panose="020F0502020204030204"/>
            </a:endParaRPr>
          </a:p>
        </p:txBody>
      </p:sp>
      <p:sp>
        <p:nvSpPr>
          <p:cNvPr id="4" name="Circle: Hollow 3">
            <a:extLst>
              <a:ext uri="{FF2B5EF4-FFF2-40B4-BE49-F238E27FC236}">
                <a16:creationId xmlns:a16="http://schemas.microsoft.com/office/drawing/2014/main" id="{C7678551-A125-8F69-8107-106C134ABF17}"/>
              </a:ext>
            </a:extLst>
          </p:cNvPr>
          <p:cNvSpPr/>
          <p:nvPr/>
        </p:nvSpPr>
        <p:spPr>
          <a:xfrm>
            <a:off x="4544905" y="170990"/>
            <a:ext cx="6454399" cy="6455097"/>
          </a:xfrm>
          <a:prstGeom prst="donut">
            <a:avLst>
              <a:gd name="adj" fmla="val 35818"/>
            </a:avLst>
          </a:prstGeom>
          <a:solidFill>
            <a:srgbClr val="A0B6A2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0" name="Block Arc 9">
            <a:extLst>
              <a:ext uri="{FF2B5EF4-FFF2-40B4-BE49-F238E27FC236}">
                <a16:creationId xmlns:a16="http://schemas.microsoft.com/office/drawing/2014/main" id="{B42A823E-B174-95BB-B85A-71AD5F74A178}"/>
              </a:ext>
            </a:extLst>
          </p:cNvPr>
          <p:cNvSpPr/>
          <p:nvPr/>
        </p:nvSpPr>
        <p:spPr>
          <a:xfrm rot="13749626">
            <a:off x="4300701" y="-16917"/>
            <a:ext cx="7075324" cy="6835910"/>
          </a:xfrm>
          <a:prstGeom prst="blockArc">
            <a:avLst>
              <a:gd name="adj1" fmla="val 13464661"/>
              <a:gd name="adj2" fmla="val 17348938"/>
              <a:gd name="adj3" fmla="val 37821"/>
            </a:avLst>
          </a:prstGeom>
          <a:solidFill>
            <a:srgbClr val="AAB0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E5A6E41-159C-1460-B1C6-EB39823E2CA5}"/>
              </a:ext>
            </a:extLst>
          </p:cNvPr>
          <p:cNvSpPr txBox="1"/>
          <p:nvPr/>
        </p:nvSpPr>
        <p:spPr>
          <a:xfrm>
            <a:off x="6947848" y="988962"/>
            <a:ext cx="236353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/>
              <a:t>Photoperiod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116F7FF9-A476-8E49-BA9D-35D4B49E5BE3}"/>
              </a:ext>
            </a:extLst>
          </p:cNvPr>
          <p:cNvSpPr txBox="1"/>
          <p:nvPr/>
        </p:nvSpPr>
        <p:spPr>
          <a:xfrm>
            <a:off x="8149498" y="4998484"/>
            <a:ext cx="179467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Early Harvest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D4AE4237-77C0-A15A-9A95-8063F6127556}"/>
              </a:ext>
            </a:extLst>
          </p:cNvPr>
          <p:cNvSpPr txBox="1"/>
          <p:nvPr/>
        </p:nvSpPr>
        <p:spPr>
          <a:xfrm>
            <a:off x="8855017" y="3205689"/>
            <a:ext cx="236353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Temperature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1B05E8B3-CB12-BA6E-050C-88FCBE8526CA}"/>
              </a:ext>
            </a:extLst>
          </p:cNvPr>
          <p:cNvSpPr txBox="1"/>
          <p:nvPr/>
        </p:nvSpPr>
        <p:spPr>
          <a:xfrm>
            <a:off x="4623010" y="2702362"/>
            <a:ext cx="179467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Light Quality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40BB752C-D43A-B8AF-CD66-E824353A7536}"/>
              </a:ext>
            </a:extLst>
          </p:cNvPr>
          <p:cNvSpPr txBox="1"/>
          <p:nvPr/>
        </p:nvSpPr>
        <p:spPr>
          <a:xfrm>
            <a:off x="5621563" y="5228914"/>
            <a:ext cx="179467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Stress</a:t>
            </a:r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698E823C-7551-C4F5-D10F-02DAEBC62BD5}"/>
              </a:ext>
            </a:extLst>
          </p:cNvPr>
          <p:cNvSpPr/>
          <p:nvPr/>
        </p:nvSpPr>
        <p:spPr>
          <a:xfrm>
            <a:off x="6706587" y="2309442"/>
            <a:ext cx="2363537" cy="2407360"/>
          </a:xfrm>
          <a:prstGeom prst="ellipse">
            <a:avLst/>
          </a:prstGeom>
          <a:blipFill dpi="0" rotWithShape="1"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aturation sat="33000"/>
                      </a14:imgEffect>
                    </a14:imgLayer>
                  </a14:imgProps>
                </a:ext>
              </a:extLst>
            </a:blip>
            <a:srcRect/>
            <a:stretch>
              <a:fillRect l="-11000" t="-4000" r="-20000" b="-10000"/>
            </a:stretch>
          </a:blip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0C13EC1-256D-19FE-FE18-0A1F8F5FE9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48141" y="1164210"/>
            <a:ext cx="4614572" cy="4135966"/>
          </a:xfrm>
          <a:ln>
            <a:noFill/>
          </a:ln>
        </p:spPr>
        <p:txBody>
          <a:bodyPr/>
          <a:lstStyle/>
          <a:p>
            <a:r>
              <a:rPr lang="en-US" sz="5400" b="1" dirty="0">
                <a:ln>
                  <a:solidFill>
                    <a:schemeClr val="bg1"/>
                  </a:solidFill>
                </a:ln>
                <a:solidFill>
                  <a:srgbClr val="A0B6A2"/>
                </a:solidFill>
                <a:effectLst>
                  <a:outerShdw blurRad="76200" dist="50800" dir="2700000" algn="tl" rotWithShape="0">
                    <a:schemeClr val="tx1">
                      <a:alpha val="60000"/>
                    </a:schemeClr>
                  </a:outerShdw>
                </a:effectLst>
                <a:latin typeface="Comic Sans MS" panose="030F0702030302020204" pitchFamily="66" charset="0"/>
              </a:rPr>
              <a:t>How do we accelerate development?</a:t>
            </a:r>
          </a:p>
        </p:txBody>
      </p:sp>
    </p:spTree>
    <p:extLst>
      <p:ext uri="{BB962C8B-B14F-4D97-AF65-F5344CB8AC3E}">
        <p14:creationId xmlns:p14="http://schemas.microsoft.com/office/powerpoint/2010/main" val="167323178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5267171-C014-380D-88E3-FDDDDD6C6AD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 descr="A close up of flowers&#10;&#10;AI-generated content may be incorrect.">
            <a:extLst>
              <a:ext uri="{FF2B5EF4-FFF2-40B4-BE49-F238E27FC236}">
                <a16:creationId xmlns:a16="http://schemas.microsoft.com/office/drawing/2014/main" id="{9491133E-CFA0-0A37-F931-86E6F571CDE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639" t="25062"/>
          <a:stretch>
            <a:fillRect/>
          </a:stretch>
        </p:blipFill>
        <p:spPr>
          <a:xfrm>
            <a:off x="68580" y="-78810"/>
            <a:ext cx="5209052" cy="6906348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35B57952-6469-BFC6-2D93-7BDFF8748924}"/>
              </a:ext>
            </a:extLst>
          </p:cNvPr>
          <p:cNvSpPr/>
          <p:nvPr/>
        </p:nvSpPr>
        <p:spPr>
          <a:xfrm>
            <a:off x="7280" y="-78810"/>
            <a:ext cx="6758638" cy="6936810"/>
          </a:xfrm>
          <a:prstGeom prst="rect">
            <a:avLst/>
          </a:prstGeom>
          <a:gradFill flip="none" rotWithShape="1">
            <a:gsLst>
              <a:gs pos="31000">
                <a:schemeClr val="tx1"/>
              </a:gs>
              <a:gs pos="48000">
                <a:schemeClr val="tx1">
                  <a:alpha val="60000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E9D4562-1B65-82F1-C396-415ABD96838E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noFill/>
          <a:ln w="387350">
            <a:solidFill>
              <a:schemeClr val="tx1"/>
            </a:solidFill>
          </a:ln>
          <a:effectLst>
            <a:softEdge rad="88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endParaRPr lang="en-US">
              <a:solidFill>
                <a:srgbClr val="FFFFFF"/>
              </a:solidFill>
              <a:latin typeface="Calibri" panose="020F0502020204030204"/>
            </a:endParaRPr>
          </a:p>
        </p:txBody>
      </p:sp>
      <p:sp>
        <p:nvSpPr>
          <p:cNvPr id="3" name="Circle: Hollow 2">
            <a:extLst>
              <a:ext uri="{FF2B5EF4-FFF2-40B4-BE49-F238E27FC236}">
                <a16:creationId xmlns:a16="http://schemas.microsoft.com/office/drawing/2014/main" id="{4C6AF30F-207A-4193-0D3B-18BB4FFAE82A}"/>
              </a:ext>
            </a:extLst>
          </p:cNvPr>
          <p:cNvSpPr/>
          <p:nvPr/>
        </p:nvSpPr>
        <p:spPr>
          <a:xfrm>
            <a:off x="4544905" y="170990"/>
            <a:ext cx="6454399" cy="6455097"/>
          </a:xfrm>
          <a:prstGeom prst="donut">
            <a:avLst>
              <a:gd name="adj" fmla="val 35818"/>
            </a:avLst>
          </a:prstGeom>
          <a:solidFill>
            <a:srgbClr val="A0B6A2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5" name="Block Arc 4">
            <a:extLst>
              <a:ext uri="{FF2B5EF4-FFF2-40B4-BE49-F238E27FC236}">
                <a16:creationId xmlns:a16="http://schemas.microsoft.com/office/drawing/2014/main" id="{864452AD-537A-D442-988C-9AE366B6D55C}"/>
              </a:ext>
            </a:extLst>
          </p:cNvPr>
          <p:cNvSpPr/>
          <p:nvPr/>
        </p:nvSpPr>
        <p:spPr>
          <a:xfrm rot="17366338">
            <a:off x="4325981" y="7086"/>
            <a:ext cx="7075324" cy="6835910"/>
          </a:xfrm>
          <a:prstGeom prst="blockArc">
            <a:avLst>
              <a:gd name="adj1" fmla="val 13464661"/>
              <a:gd name="adj2" fmla="val 17348938"/>
              <a:gd name="adj3" fmla="val 37821"/>
            </a:avLst>
          </a:prstGeom>
          <a:solidFill>
            <a:srgbClr val="AAB0E6"/>
          </a:solidFill>
          <a:ln>
            <a:solidFill>
              <a:schemeClr val="bg1"/>
            </a:solidFill>
          </a:ln>
          <a:effectLst>
            <a:outerShdw blurRad="76200" dist="50800" dir="2700000" algn="tl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89752DB-239A-C2DD-5496-B531638086B8}"/>
              </a:ext>
            </a:extLst>
          </p:cNvPr>
          <p:cNvSpPr txBox="1"/>
          <p:nvPr/>
        </p:nvSpPr>
        <p:spPr>
          <a:xfrm>
            <a:off x="6947848" y="988962"/>
            <a:ext cx="236353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/>
              <a:t>Photoperiod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A42F9B1-C938-9599-9B5C-D6DD25FD3342}"/>
              </a:ext>
            </a:extLst>
          </p:cNvPr>
          <p:cNvSpPr txBox="1"/>
          <p:nvPr/>
        </p:nvSpPr>
        <p:spPr>
          <a:xfrm>
            <a:off x="8149498" y="4998484"/>
            <a:ext cx="179467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Early Harvest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61612C4-8477-7FB9-EBD6-56043862EFF3}"/>
              </a:ext>
            </a:extLst>
          </p:cNvPr>
          <p:cNvSpPr txBox="1"/>
          <p:nvPr/>
        </p:nvSpPr>
        <p:spPr>
          <a:xfrm>
            <a:off x="4623010" y="2702362"/>
            <a:ext cx="179467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Light Quality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42F949D-7F96-200B-BD56-508F64E1A0A1}"/>
              </a:ext>
            </a:extLst>
          </p:cNvPr>
          <p:cNvSpPr txBox="1"/>
          <p:nvPr/>
        </p:nvSpPr>
        <p:spPr>
          <a:xfrm>
            <a:off x="5621563" y="5228914"/>
            <a:ext cx="179467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Stress</a:t>
            </a: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60897514-A95E-0780-3F23-1365AD17DC09}"/>
              </a:ext>
            </a:extLst>
          </p:cNvPr>
          <p:cNvSpPr/>
          <p:nvPr/>
        </p:nvSpPr>
        <p:spPr>
          <a:xfrm>
            <a:off x="6706587" y="2309442"/>
            <a:ext cx="2363537" cy="2407360"/>
          </a:xfrm>
          <a:prstGeom prst="ellipse">
            <a:avLst/>
          </a:prstGeom>
          <a:blipFill dpi="0" rotWithShape="1"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artisticPhotocopy/>
                      </a14:imgEffect>
                      <a14:imgEffect>
                        <a14:saturation sat="66000"/>
                      </a14:imgEffect>
                    </a14:imgLayer>
                  </a14:imgProps>
                </a:ext>
              </a:extLst>
            </a:blip>
            <a:srcRect/>
            <a:stretch>
              <a:fillRect l="-5000" t="-5000" r="-4000" b="-5000"/>
            </a:stretch>
          </a:blip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A134501-DB21-7779-8D14-2AE4BD2985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48141" y="1164210"/>
            <a:ext cx="4614572" cy="4135966"/>
          </a:xfrm>
          <a:ln>
            <a:noFill/>
          </a:ln>
        </p:spPr>
        <p:txBody>
          <a:bodyPr/>
          <a:lstStyle/>
          <a:p>
            <a:r>
              <a:rPr lang="en-US" sz="5400" b="1" dirty="0">
                <a:ln>
                  <a:solidFill>
                    <a:schemeClr val="bg1"/>
                  </a:solidFill>
                </a:ln>
                <a:solidFill>
                  <a:srgbClr val="A0B6A2"/>
                </a:solidFill>
                <a:effectLst>
                  <a:outerShdw blurRad="76200" dist="50800" dir="2700000" algn="tl" rotWithShape="0">
                    <a:schemeClr val="tx1">
                      <a:alpha val="60000"/>
                    </a:schemeClr>
                  </a:outerShdw>
                </a:effectLst>
                <a:latin typeface="Comic Sans MS" panose="030F0702030302020204" pitchFamily="66" charset="0"/>
              </a:rPr>
              <a:t>How do we accelerate development?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77D6D91-C580-DB4B-9A9C-734A8306B0A1}"/>
              </a:ext>
            </a:extLst>
          </p:cNvPr>
          <p:cNvSpPr txBox="1"/>
          <p:nvPr/>
        </p:nvSpPr>
        <p:spPr>
          <a:xfrm>
            <a:off x="8855017" y="3205689"/>
            <a:ext cx="236353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Temperature</a:t>
            </a:r>
          </a:p>
        </p:txBody>
      </p:sp>
    </p:spTree>
    <p:extLst>
      <p:ext uri="{BB962C8B-B14F-4D97-AF65-F5344CB8AC3E}">
        <p14:creationId xmlns:p14="http://schemas.microsoft.com/office/powerpoint/2010/main" val="340072018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350908DC-4ABB-D018-AC03-0DABD3B2F4AC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noFill/>
          <a:ln w="387350">
            <a:solidFill>
              <a:schemeClr val="tx1"/>
            </a:solidFill>
          </a:ln>
          <a:effectLst>
            <a:softEdge rad="88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endParaRPr lang="en-US">
              <a:solidFill>
                <a:srgbClr val="FFFFFF"/>
              </a:solidFill>
              <a:latin typeface="Calibri" panose="020F0502020204030204"/>
            </a:endParaRPr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D68F3DDC-3261-87E7-5876-57AC70CBB27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4533" y="1764266"/>
            <a:ext cx="11561465" cy="4735629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8B3C209C-864F-7D5F-40C9-1BC57B1C3DA9}"/>
              </a:ext>
            </a:extLst>
          </p:cNvPr>
          <p:cNvSpPr/>
          <p:nvPr/>
        </p:nvSpPr>
        <p:spPr>
          <a:xfrm>
            <a:off x="341768" y="1671501"/>
            <a:ext cx="11548213" cy="4709125"/>
          </a:xfrm>
          <a:prstGeom prst="rect">
            <a:avLst/>
          </a:prstGeom>
          <a:noFill/>
          <a:ln w="76200">
            <a:solidFill>
              <a:srgbClr val="A0B6A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3F0448AC-778F-D78A-4B05-9D4D1436A806}"/>
              </a:ext>
            </a:extLst>
          </p:cNvPr>
          <p:cNvSpPr txBox="1">
            <a:spLocks/>
          </p:cNvSpPr>
          <p:nvPr/>
        </p:nvSpPr>
        <p:spPr>
          <a:xfrm>
            <a:off x="0" y="236312"/>
            <a:ext cx="12192000" cy="1169849"/>
          </a:xfrm>
          <a:prstGeom prst="rect">
            <a:avLst/>
          </a:prstGeom>
          <a:ln>
            <a:noFill/>
          </a:ln>
        </p:spPr>
        <p:txBody>
          <a:bodyPr/>
          <a:lstStyle>
            <a:lvl1pPr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rgbClr val="333300"/>
                </a:solidFill>
                <a:latin typeface="+mj-lt"/>
                <a:ea typeface="+mj-ea"/>
                <a:cs typeface="+mj-cs"/>
              </a:defRPr>
            </a:lvl1pPr>
            <a:lvl2pPr algn="ctr" rtl="0" eaLnBrk="1" fontAlgn="base" hangingPunct="1">
              <a:spcBef>
                <a:spcPct val="0"/>
              </a:spcBef>
              <a:spcAft>
                <a:spcPct val="0"/>
              </a:spcAft>
              <a:defRPr sz="3300">
                <a:solidFill>
                  <a:srgbClr val="333300"/>
                </a:solidFill>
                <a:latin typeface="Arial" charset="0"/>
              </a:defRPr>
            </a:lvl2pPr>
            <a:lvl3pPr algn="ctr" rtl="0" eaLnBrk="1" fontAlgn="base" hangingPunct="1">
              <a:spcBef>
                <a:spcPct val="0"/>
              </a:spcBef>
              <a:spcAft>
                <a:spcPct val="0"/>
              </a:spcAft>
              <a:defRPr sz="3300">
                <a:solidFill>
                  <a:srgbClr val="333300"/>
                </a:solidFill>
                <a:latin typeface="Arial" charset="0"/>
              </a:defRPr>
            </a:lvl3pPr>
            <a:lvl4pPr algn="ctr" rtl="0" eaLnBrk="1" fontAlgn="base" hangingPunct="1">
              <a:spcBef>
                <a:spcPct val="0"/>
              </a:spcBef>
              <a:spcAft>
                <a:spcPct val="0"/>
              </a:spcAft>
              <a:defRPr sz="3300">
                <a:solidFill>
                  <a:srgbClr val="333300"/>
                </a:solidFill>
                <a:latin typeface="Arial" charset="0"/>
              </a:defRPr>
            </a:lvl4pPr>
            <a:lvl5pPr algn="ctr" rtl="0" eaLnBrk="1" fontAlgn="base" hangingPunct="1">
              <a:spcBef>
                <a:spcPct val="0"/>
              </a:spcBef>
              <a:spcAft>
                <a:spcPct val="0"/>
              </a:spcAft>
              <a:defRPr sz="3300">
                <a:solidFill>
                  <a:srgbClr val="333300"/>
                </a:solidFill>
                <a:latin typeface="Arial" charset="0"/>
              </a:defRPr>
            </a:lvl5pPr>
            <a:lvl6pPr marL="342900" algn="ctr" rtl="0" eaLnBrk="1" fontAlgn="base" hangingPunct="1">
              <a:spcBef>
                <a:spcPct val="0"/>
              </a:spcBef>
              <a:spcAft>
                <a:spcPct val="0"/>
              </a:spcAft>
              <a:defRPr sz="3300">
                <a:solidFill>
                  <a:srgbClr val="333300"/>
                </a:solidFill>
                <a:latin typeface="Arial" charset="0"/>
              </a:defRPr>
            </a:lvl6pPr>
            <a:lvl7pPr marL="685800" algn="ctr" rtl="0" eaLnBrk="1" fontAlgn="base" hangingPunct="1">
              <a:spcBef>
                <a:spcPct val="0"/>
              </a:spcBef>
              <a:spcAft>
                <a:spcPct val="0"/>
              </a:spcAft>
              <a:defRPr sz="3300">
                <a:solidFill>
                  <a:srgbClr val="333300"/>
                </a:solidFill>
                <a:latin typeface="Arial" charset="0"/>
              </a:defRPr>
            </a:lvl7pPr>
            <a:lvl8pPr marL="1028700" algn="ctr" rtl="0" eaLnBrk="1" fontAlgn="base" hangingPunct="1">
              <a:spcBef>
                <a:spcPct val="0"/>
              </a:spcBef>
              <a:spcAft>
                <a:spcPct val="0"/>
              </a:spcAft>
              <a:defRPr sz="3300">
                <a:solidFill>
                  <a:srgbClr val="333300"/>
                </a:solidFill>
                <a:latin typeface="Arial" charset="0"/>
              </a:defRPr>
            </a:lvl8pPr>
            <a:lvl9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3300">
                <a:solidFill>
                  <a:srgbClr val="333300"/>
                </a:solidFill>
                <a:latin typeface="Arial" charset="0"/>
              </a:defRPr>
            </a:lvl9pPr>
          </a:lstStyle>
          <a:p>
            <a:r>
              <a:rPr lang="en-US" sz="4800" b="1" kern="0" dirty="0">
                <a:ln>
                  <a:solidFill>
                    <a:schemeClr val="bg1"/>
                  </a:solidFill>
                </a:ln>
                <a:solidFill>
                  <a:srgbClr val="A0B6A2"/>
                </a:solidFill>
                <a:effectLst>
                  <a:outerShdw blurRad="76200" dist="50800" dir="2700000" algn="tl" rotWithShape="0">
                    <a:schemeClr val="bg1">
                      <a:alpha val="60000"/>
                    </a:schemeClr>
                  </a:outerShdw>
                </a:effectLst>
                <a:latin typeface="Comic Sans MS" panose="030F0702030302020204" pitchFamily="66" charset="0"/>
              </a:rPr>
              <a:t>Determining Speed Breeding Conditions</a:t>
            </a:r>
          </a:p>
        </p:txBody>
      </p:sp>
    </p:spTree>
    <p:extLst>
      <p:ext uri="{BB962C8B-B14F-4D97-AF65-F5344CB8AC3E}">
        <p14:creationId xmlns:p14="http://schemas.microsoft.com/office/powerpoint/2010/main" val="1926879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field of flowers&#10;&#10;AI-generated content may be incorrect.">
            <a:extLst>
              <a:ext uri="{FF2B5EF4-FFF2-40B4-BE49-F238E27FC236}">
                <a16:creationId xmlns:a16="http://schemas.microsoft.com/office/drawing/2014/main" id="{7E34C2EE-DE3D-73EA-F098-2A925BC453E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637" b="4981"/>
          <a:stretch>
            <a:fillRect/>
          </a:stretch>
        </p:blipFill>
        <p:spPr>
          <a:xfrm>
            <a:off x="0" y="0"/>
            <a:ext cx="12192000" cy="701802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04808155-1406-FBA5-9094-40155EAC34F8}"/>
              </a:ext>
            </a:extLst>
          </p:cNvPr>
          <p:cNvSpPr/>
          <p:nvPr/>
        </p:nvSpPr>
        <p:spPr>
          <a:xfrm>
            <a:off x="-102870" y="-125730"/>
            <a:ext cx="12412979" cy="7246620"/>
          </a:xfrm>
          <a:prstGeom prst="rect">
            <a:avLst/>
          </a:prstGeom>
          <a:gradFill>
            <a:gsLst>
              <a:gs pos="30000">
                <a:schemeClr val="tx1">
                  <a:alpha val="64000"/>
                </a:schemeClr>
              </a:gs>
              <a:gs pos="100000">
                <a:srgbClr val="A0B6A2"/>
              </a:gs>
            </a:gsLst>
            <a:lin ang="16200000" scaled="1"/>
          </a:gra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8400DE70-4D8B-4CF9-69C9-CF0C7E496C9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0052410"/>
              </p:ext>
            </p:extLst>
          </p:nvPr>
        </p:nvGraphicFramePr>
        <p:xfrm>
          <a:off x="-299720" y="719666"/>
          <a:ext cx="724916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5CA117B5-FEE1-A397-C6AC-63E6EFCCC64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582501929"/>
              </p:ext>
            </p:extLst>
          </p:nvPr>
        </p:nvGraphicFramePr>
        <p:xfrm>
          <a:off x="5293360" y="719666"/>
          <a:ext cx="724916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9" r:lo="rId10" r:qs="rId11" r:cs="rId12"/>
          </a:graphicData>
        </a:graphic>
      </p:graphicFrame>
      <p:sp>
        <p:nvSpPr>
          <p:cNvPr id="4" name="Rectangle 3">
            <a:extLst>
              <a:ext uri="{FF2B5EF4-FFF2-40B4-BE49-F238E27FC236}">
                <a16:creationId xmlns:a16="http://schemas.microsoft.com/office/drawing/2014/main" id="{233E7AA1-BA1C-52C4-1BF5-EE22B9E108B3}"/>
              </a:ext>
            </a:extLst>
          </p:cNvPr>
          <p:cNvSpPr/>
          <p:nvPr/>
        </p:nvSpPr>
        <p:spPr>
          <a:xfrm>
            <a:off x="427777" y="354330"/>
            <a:ext cx="11336445" cy="6172200"/>
          </a:xfrm>
          <a:prstGeom prst="rect">
            <a:avLst/>
          </a:prstGeom>
          <a:noFill/>
          <a:ln w="76200">
            <a:solidFill>
              <a:srgbClr val="A0B6A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4C10EB3D-EF90-2046-C15F-8C16AB7FF27D}"/>
              </a:ext>
            </a:extLst>
          </p:cNvPr>
          <p:cNvSpPr/>
          <p:nvPr/>
        </p:nvSpPr>
        <p:spPr>
          <a:xfrm>
            <a:off x="9246034" y="4810290"/>
            <a:ext cx="2115386" cy="1328043"/>
          </a:xfrm>
          <a:prstGeom prst="roundRect">
            <a:avLst/>
          </a:prstGeom>
          <a:noFill/>
          <a:ln w="76200">
            <a:solidFill>
              <a:srgbClr val="FFFF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A757A22-44E0-7010-0815-2A7EB7421281}"/>
              </a:ext>
            </a:extLst>
          </p:cNvPr>
          <p:cNvSpPr/>
          <p:nvPr/>
        </p:nvSpPr>
        <p:spPr>
          <a:xfrm>
            <a:off x="-5508" y="0"/>
            <a:ext cx="12192000" cy="6858000"/>
          </a:xfrm>
          <a:prstGeom prst="rect">
            <a:avLst/>
          </a:prstGeom>
          <a:noFill/>
          <a:ln w="387350">
            <a:solidFill>
              <a:schemeClr val="tx1"/>
            </a:solidFill>
          </a:ln>
          <a:effectLst>
            <a:softEdge rad="88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endParaRPr lang="en-US">
              <a:solidFill>
                <a:srgbClr val="FFFFFF"/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17476166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field of flowers&#10;&#10;AI-generated content may be incorrect.">
            <a:extLst>
              <a:ext uri="{FF2B5EF4-FFF2-40B4-BE49-F238E27FC236}">
                <a16:creationId xmlns:a16="http://schemas.microsoft.com/office/drawing/2014/main" id="{B7BC3508-C427-629D-7C79-3CDB9DA2AC6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8" t="24917" r="1878" b="2422"/>
          <a:stretch>
            <a:fillRect/>
          </a:stretch>
        </p:blipFill>
        <p:spPr>
          <a:xfrm>
            <a:off x="0" y="0"/>
            <a:ext cx="12298680" cy="6858000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25C390B2-ACCA-581E-7047-D6817D3040FE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6000">
                <a:schemeClr val="tx1">
                  <a:alpha val="85000"/>
                </a:schemeClr>
              </a:gs>
              <a:gs pos="0">
                <a:schemeClr val="tx1"/>
              </a:gs>
              <a:gs pos="100000">
                <a:schemeClr val="bg1">
                  <a:alpha val="17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DB437E0-43AA-5B70-EF5D-87CAB690812E}"/>
              </a:ext>
            </a:extLst>
          </p:cNvPr>
          <p:cNvSpPr txBox="1"/>
          <p:nvPr/>
        </p:nvSpPr>
        <p:spPr>
          <a:xfrm>
            <a:off x="1770559" y="5642499"/>
            <a:ext cx="8650879" cy="954107"/>
          </a:xfrm>
          <a:prstGeom prst="rect">
            <a:avLst/>
          </a:prstGeom>
          <a:ln w="57150">
            <a:solidFill>
              <a:srgbClr val="F2B212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Minimum</a:t>
            </a:r>
            <a:r>
              <a:rPr lang="en-US" sz="2800" dirty="0"/>
              <a:t> difference in time to maturity: </a:t>
            </a:r>
            <a:r>
              <a:rPr lang="en-US" sz="2800" b="1" dirty="0"/>
              <a:t>two weeks</a:t>
            </a:r>
          </a:p>
          <a:p>
            <a:pPr algn="ctr"/>
            <a:r>
              <a:rPr lang="en-US" sz="2800" b="1" dirty="0"/>
              <a:t>Maximum </a:t>
            </a:r>
            <a:r>
              <a:rPr lang="en-US" sz="2800" dirty="0"/>
              <a:t>difference in time to maturity: </a:t>
            </a:r>
            <a:r>
              <a:rPr lang="en-US" sz="2800" b="1" dirty="0"/>
              <a:t>four weeks</a:t>
            </a:r>
            <a:endParaRPr lang="en-US" b="1" dirty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9AB25D97-A15A-9722-08CE-B4ABAB777505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noFill/>
          <a:ln w="387350">
            <a:solidFill>
              <a:schemeClr val="tx1"/>
            </a:solidFill>
          </a:ln>
          <a:effectLst>
            <a:softEdge rad="88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endParaRPr lang="en-US">
              <a:solidFill>
                <a:srgbClr val="FFFFFF"/>
              </a:solidFill>
              <a:latin typeface="Calibri" panose="020F0502020204030204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68B5728-0838-B6A9-18C9-A531910ED1A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70560" y="248142"/>
            <a:ext cx="8650879" cy="5259277"/>
          </a:xfrm>
          <a:prstGeom prst="rect">
            <a:avLst/>
          </a:prstGeom>
          <a:ln w="57150">
            <a:solidFill>
              <a:srgbClr val="FFC000"/>
            </a:solidFill>
          </a:ln>
        </p:spPr>
      </p:pic>
    </p:spTree>
    <p:extLst>
      <p:ext uri="{BB962C8B-B14F-4D97-AF65-F5344CB8AC3E}">
        <p14:creationId xmlns:p14="http://schemas.microsoft.com/office/powerpoint/2010/main" val="17851966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>
            <a:extLst>
              <a:ext uri="{FF2B5EF4-FFF2-40B4-BE49-F238E27FC236}">
                <a16:creationId xmlns:a16="http://schemas.microsoft.com/office/drawing/2014/main" id="{6A308967-984C-59EE-84B5-29D115B1DC8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333" t="18035" r="12497" b="18200"/>
          <a:stretch>
            <a:fillRect/>
          </a:stretch>
        </p:blipFill>
        <p:spPr>
          <a:xfrm>
            <a:off x="0" y="1"/>
            <a:ext cx="12192000" cy="685800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3D709242-1BAC-05CC-E2B6-502922FB0416}"/>
              </a:ext>
            </a:extLst>
          </p:cNvPr>
          <p:cNvSpPr/>
          <p:nvPr/>
        </p:nvSpPr>
        <p:spPr>
          <a:xfrm>
            <a:off x="0" y="-121799"/>
            <a:ext cx="12192000" cy="6858000"/>
          </a:xfrm>
          <a:prstGeom prst="rect">
            <a:avLst/>
          </a:prstGeom>
          <a:solidFill>
            <a:srgbClr val="000000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4F24208-BDA7-F043-CCA5-692CA0EA1A50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noFill/>
          <a:ln w="387350">
            <a:solidFill>
              <a:schemeClr val="tx1"/>
            </a:solidFill>
          </a:ln>
          <a:effectLst>
            <a:softEdge rad="88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endParaRPr lang="en-US">
              <a:solidFill>
                <a:srgbClr val="FFFFFF"/>
              </a:solidFill>
              <a:latin typeface="Calibri" panose="020F0502020204030204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C5FD9C3-38E6-4897-AEEE-C64FBFE5147A}"/>
              </a:ext>
            </a:extLst>
          </p:cNvPr>
          <p:cNvSpPr txBox="1"/>
          <p:nvPr/>
        </p:nvSpPr>
        <p:spPr>
          <a:xfrm>
            <a:off x="226193" y="3891147"/>
            <a:ext cx="5656936" cy="1384995"/>
          </a:xfrm>
          <a:prstGeom prst="rect">
            <a:avLst/>
          </a:prstGeom>
          <a:ln w="57150">
            <a:solidFill>
              <a:srgbClr val="F2B212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Total Seed Weight – some small differences but generally similar to control.</a:t>
            </a:r>
            <a:endParaRPr lang="en-US" b="1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E0BFE728-BC92-B612-4CFB-BAD1E15697F7}"/>
              </a:ext>
            </a:extLst>
          </p:cNvPr>
          <p:cNvSpPr txBox="1"/>
          <p:nvPr/>
        </p:nvSpPr>
        <p:spPr>
          <a:xfrm>
            <a:off x="6240134" y="2034263"/>
            <a:ext cx="5656936" cy="954107"/>
          </a:xfrm>
          <a:prstGeom prst="rect">
            <a:avLst/>
          </a:prstGeom>
          <a:ln w="57150">
            <a:solidFill>
              <a:srgbClr val="F2B212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100 Seed Weight – generally similar to control.</a:t>
            </a:r>
            <a:endParaRPr lang="en-US" b="1" dirty="0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2C0F2B85-66C9-7D20-48A2-64AB0713192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4930" y="343881"/>
            <a:ext cx="5519463" cy="3380763"/>
          </a:xfrm>
          <a:prstGeom prst="rect">
            <a:avLst/>
          </a:prstGeom>
          <a:ln w="57150">
            <a:solidFill>
              <a:srgbClr val="F2B212"/>
            </a:solidFill>
          </a:ln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D8B94C1F-5DFF-051A-5028-313958884AE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74972" y="3151141"/>
            <a:ext cx="5587259" cy="3422289"/>
          </a:xfrm>
          <a:prstGeom prst="rect">
            <a:avLst/>
          </a:prstGeom>
          <a:ln w="57150">
            <a:solidFill>
              <a:srgbClr val="F2B212"/>
            </a:solidFill>
          </a:ln>
        </p:spPr>
      </p:pic>
    </p:spTree>
    <p:extLst>
      <p:ext uri="{BB962C8B-B14F-4D97-AF65-F5344CB8AC3E}">
        <p14:creationId xmlns:p14="http://schemas.microsoft.com/office/powerpoint/2010/main" val="30526670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51CF6C2-9725-2E6A-D0FF-45204DD8573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3" name="Picture 52" descr="A field with plants growing in it&#10;&#10;AI-generated content may be incorrect.">
            <a:extLst>
              <a:ext uri="{FF2B5EF4-FFF2-40B4-BE49-F238E27FC236}">
                <a16:creationId xmlns:a16="http://schemas.microsoft.com/office/drawing/2014/main" id="{36BE787C-53A3-589F-711B-76587F18424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1568" b="27158"/>
          <a:stretch>
            <a:fillRect/>
          </a:stretch>
        </p:blipFill>
        <p:spPr>
          <a:xfrm>
            <a:off x="-134916" y="-127314"/>
            <a:ext cx="12461831" cy="6858000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74A51307-02F4-3A39-9412-3204EC4D478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noFill/>
          <a:ln w="387350">
            <a:solidFill>
              <a:schemeClr val="bg1"/>
            </a:solidFill>
          </a:ln>
          <a:effectLst>
            <a:softEdge rad="88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endParaRPr lang="en-US">
              <a:solidFill>
                <a:srgbClr val="FFFFFF"/>
              </a:solidFill>
              <a:latin typeface="Calibri" panose="020F0502020204030204"/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410C7369-6419-BE03-2544-89A6EDC52269}"/>
              </a:ext>
            </a:extLst>
          </p:cNvPr>
          <p:cNvSpPr/>
          <p:nvPr/>
        </p:nvSpPr>
        <p:spPr>
          <a:xfrm>
            <a:off x="67458" y="52501"/>
            <a:ext cx="12192000" cy="6858000"/>
          </a:xfrm>
          <a:prstGeom prst="rect">
            <a:avLst/>
          </a:prstGeom>
          <a:solidFill>
            <a:schemeClr val="tx1">
              <a:alpha val="7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421A4C-D7A7-138B-828D-EEC1109A0C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6574" y="1919711"/>
            <a:ext cx="5365365" cy="1143000"/>
          </a:xfrm>
        </p:spPr>
        <p:txBody>
          <a:bodyPr/>
          <a:lstStyle/>
          <a:p>
            <a:r>
              <a:rPr lang="en-US" sz="7200" b="1" dirty="0">
                <a:ln>
                  <a:solidFill>
                    <a:schemeClr val="bg1"/>
                  </a:solidFill>
                </a:ln>
                <a:solidFill>
                  <a:srgbClr val="A0B6A2"/>
                </a:solidFill>
                <a:effectLst>
                  <a:outerShdw blurRad="76200" dist="50800" dir="2700000" algn="tl" rotWithShape="0">
                    <a:schemeClr val="tx1">
                      <a:alpha val="60000"/>
                    </a:schemeClr>
                  </a:outerShdw>
                </a:effectLst>
                <a:latin typeface="Comic Sans MS" panose="030F0702030302020204" pitchFamily="66" charset="0"/>
              </a:rPr>
              <a:t>Germination</a:t>
            </a:r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4" name="Slide Zoom 33">
                <a:extLst>
                  <a:ext uri="{FF2B5EF4-FFF2-40B4-BE49-F238E27FC236}">
                    <a16:creationId xmlns:a16="http://schemas.microsoft.com/office/drawing/2014/main" id="{884305B3-9BB2-EEB5-22D6-9B0CEF0BA2C5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1957480409"/>
                  </p:ext>
                </p:extLst>
              </p:nvPr>
            </p:nvGraphicFramePr>
            <p:xfrm>
              <a:off x="2081475" y="262146"/>
              <a:ext cx="2314775" cy="2431556"/>
            </p:xfrm>
            <a:graphic>
              <a:graphicData uri="http://schemas.microsoft.com/office/powerpoint/2016/slidezoom">
                <pslz:sldZm>
                  <pslz:sldZmObj sldId="658" cId="979615862">
                    <pslz:zmPr id="{9CCD030C-657B-4800-B068-145E988244F1}" returnToParent="0" transitionDur="2000" showBg="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2314775" cy="2431556"/>
                        </a:xfrm>
                        <a:prstGeom prst="ellipse">
                          <a:avLst/>
                        </a:prstGeom>
                        <a:effectLst>
                          <a:outerShdw blurRad="76200" dist="50800" dir="2700000" algn="tl" rotWithShape="0">
                            <a:schemeClr val="bg1">
                              <a:alpha val="60000"/>
                            </a:schemeClr>
                          </a:outerShdw>
                          <a:softEdge rad="112500"/>
                        </a:effectLst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4" name="Slide Zoom 33">
                <a:extLst>
                  <a:ext uri="{FF2B5EF4-FFF2-40B4-BE49-F238E27FC236}">
                    <a16:creationId xmlns:a16="http://schemas.microsoft.com/office/drawing/2014/main" id="{884305B3-9BB2-EEB5-22D6-9B0CEF0BA2C5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081475" y="262146"/>
                <a:ext cx="2314775" cy="2431556"/>
              </a:xfrm>
              <a:prstGeom prst="ellipse">
                <a:avLst/>
              </a:prstGeom>
              <a:effectLst>
                <a:outerShdw blurRad="76200" dist="50800" dir="2700000" algn="tl" rotWithShape="0">
                  <a:schemeClr val="bg1">
                    <a:alpha val="60000"/>
                  </a:schemeClr>
                </a:outerShdw>
                <a:softEdge rad="112500"/>
              </a:effectLst>
            </p:spPr>
          </p:pic>
        </mc:Fallback>
      </mc:AlternateContent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6" name="Slide Zoom 35">
                <a:extLst>
                  <a:ext uri="{FF2B5EF4-FFF2-40B4-BE49-F238E27FC236}">
                    <a16:creationId xmlns:a16="http://schemas.microsoft.com/office/drawing/2014/main" id="{B09D71C9-38DA-3496-48DC-D42C7E95F36E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804966489"/>
                  </p:ext>
                </p:extLst>
              </p:nvPr>
            </p:nvGraphicFramePr>
            <p:xfrm>
              <a:off x="4107923" y="2341046"/>
              <a:ext cx="2308835" cy="2280910"/>
            </p:xfrm>
            <a:graphic>
              <a:graphicData uri="http://schemas.microsoft.com/office/powerpoint/2016/slidezoom">
                <pslz:sldZm>
                  <pslz:sldZmObj sldId="659" cId="2221055292">
                    <pslz:zmPr id="{93EA0579-E1CF-4DB3-808D-90D46F3238C4}" returnToParent="0" transitionDur="2000" showBg="0">
                      <p166:blipFill xmlns:p166="http://schemas.microsoft.com/office/powerpoint/2016/6/main">
                        <a:blip r:embed="rId7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2308835" cy="2280910"/>
                        </a:xfrm>
                        <a:prstGeom prst="ellipse">
                          <a:avLst/>
                        </a:prstGeom>
                        <a:effectLst>
                          <a:outerShdw blurRad="76200" dist="50800" dir="2700000" algn="tl" rotWithShape="0">
                            <a:schemeClr val="bg1">
                              <a:alpha val="60000"/>
                            </a:schemeClr>
                          </a:outerShdw>
                          <a:softEdge rad="112500"/>
                        </a:effectLst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6" name="Slide Zoom 35">
                <a:extLst>
                  <a:ext uri="{FF2B5EF4-FFF2-40B4-BE49-F238E27FC236}">
                    <a16:creationId xmlns:a16="http://schemas.microsoft.com/office/drawing/2014/main" id="{B09D71C9-38DA-3496-48DC-D42C7E95F36E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8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4107923" y="2341046"/>
                <a:ext cx="2308835" cy="2280910"/>
              </a:xfrm>
              <a:prstGeom prst="ellipse">
                <a:avLst/>
              </a:prstGeom>
              <a:effectLst>
                <a:outerShdw blurRad="76200" dist="50800" dir="2700000" algn="tl" rotWithShape="0">
                  <a:schemeClr val="bg1">
                    <a:alpha val="60000"/>
                  </a:schemeClr>
                </a:outerShdw>
                <a:softEdge rad="112500"/>
              </a:effectLst>
            </p:spPr>
          </p:pic>
        </mc:Fallback>
      </mc:AlternateContent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8" name="Slide Zoom 37">
                <a:extLst>
                  <a:ext uri="{FF2B5EF4-FFF2-40B4-BE49-F238E27FC236}">
                    <a16:creationId xmlns:a16="http://schemas.microsoft.com/office/drawing/2014/main" id="{B5751A0E-630F-5288-E266-0224E642AB77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2305294009"/>
                  </p:ext>
                </p:extLst>
              </p:nvPr>
            </p:nvGraphicFramePr>
            <p:xfrm>
              <a:off x="1970123" y="4181475"/>
              <a:ext cx="2342935" cy="2431556"/>
            </p:xfrm>
            <a:graphic>
              <a:graphicData uri="http://schemas.microsoft.com/office/powerpoint/2016/slidezoom">
                <pslz:sldZm>
                  <pslz:sldZmObj sldId="660" cId="2176077896">
                    <pslz:zmPr id="{088E8247-CD5D-49C6-A724-8E683845FF12}" returnToParent="0" transitionDur="2000" showBg="0">
                      <p166:blipFill xmlns:p166="http://schemas.microsoft.com/office/powerpoint/2016/6/main">
                        <a:blip r:embed="rId9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2342935" cy="2431556"/>
                        </a:xfrm>
                        <a:prstGeom prst="ellipse">
                          <a:avLst/>
                        </a:prstGeom>
                        <a:effectLst>
                          <a:outerShdw blurRad="76200" dist="50800" dir="2700000" algn="tl" rotWithShape="0">
                            <a:schemeClr val="bg1">
                              <a:alpha val="60000"/>
                            </a:schemeClr>
                          </a:outerShdw>
                          <a:softEdge rad="112500"/>
                        </a:effectLst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8" name="Slide Zoom 37">
                <a:extLst>
                  <a:ext uri="{FF2B5EF4-FFF2-40B4-BE49-F238E27FC236}">
                    <a16:creationId xmlns:a16="http://schemas.microsoft.com/office/drawing/2014/main" id="{B5751A0E-630F-5288-E266-0224E642AB77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10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970123" y="4181475"/>
                <a:ext cx="2342935" cy="2431556"/>
              </a:xfrm>
              <a:prstGeom prst="ellipse">
                <a:avLst/>
              </a:prstGeom>
              <a:effectLst>
                <a:outerShdw blurRad="76200" dist="50800" dir="2700000" algn="tl" rotWithShape="0">
                  <a:schemeClr val="bg1">
                    <a:alpha val="60000"/>
                  </a:schemeClr>
                </a:outerShdw>
                <a:softEdge rad="112500"/>
              </a:effectLst>
            </p:spPr>
          </p:pic>
        </mc:Fallback>
      </mc:AlternateContent>
      <p:sp>
        <p:nvSpPr>
          <p:cNvPr id="5" name="Rectangle 4">
            <a:extLst>
              <a:ext uri="{FF2B5EF4-FFF2-40B4-BE49-F238E27FC236}">
                <a16:creationId xmlns:a16="http://schemas.microsoft.com/office/drawing/2014/main" id="{1B6DF3E7-2E7B-73BB-1DF2-06B3EE9DB02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noFill/>
          <a:ln w="387350">
            <a:solidFill>
              <a:schemeClr val="tx1"/>
            </a:solidFill>
          </a:ln>
          <a:effectLst>
            <a:softEdge rad="88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endParaRPr lang="en-US">
              <a:solidFill>
                <a:srgbClr val="FFFFFF"/>
              </a:solidFill>
              <a:latin typeface="Calibri" panose="020F0502020204030204"/>
            </a:endParaRPr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40" name="Slide Zoom 39">
                <a:extLst>
                  <a:ext uri="{FF2B5EF4-FFF2-40B4-BE49-F238E27FC236}">
                    <a16:creationId xmlns:a16="http://schemas.microsoft.com/office/drawing/2014/main" id="{2CD857D2-651B-7E26-067F-E3F9F9B2E69A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240649179"/>
                  </p:ext>
                </p:extLst>
              </p:nvPr>
            </p:nvGraphicFramePr>
            <p:xfrm>
              <a:off x="78543" y="2307358"/>
              <a:ext cx="2342935" cy="2314598"/>
            </p:xfrm>
            <a:graphic>
              <a:graphicData uri="http://schemas.microsoft.com/office/powerpoint/2016/slidezoom">
                <pslz:sldZm>
                  <pslz:sldZmObj sldId="661" cId="1020147713">
                    <pslz:zmPr id="{42459FE6-FEB1-458C-8709-EABEE41569CD}" returnToParent="0" transitionDur="2000" showBg="0">
                      <p166:blipFill xmlns:p166="http://schemas.microsoft.com/office/powerpoint/2016/6/main">
                        <a:blip r:embed="rId11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2342935" cy="2314598"/>
                        </a:xfrm>
                        <a:prstGeom prst="ellipse">
                          <a:avLst/>
                        </a:prstGeom>
                        <a:effectLst>
                          <a:outerShdw blurRad="76200" dist="50800" dir="2700000" algn="tl" rotWithShape="0">
                            <a:schemeClr val="bg1">
                              <a:alpha val="60000"/>
                            </a:schemeClr>
                          </a:outerShdw>
                          <a:softEdge rad="112500"/>
                        </a:effectLst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40" name="Slide Zoom 39">
                <a:extLst>
                  <a:ext uri="{FF2B5EF4-FFF2-40B4-BE49-F238E27FC236}">
                    <a16:creationId xmlns:a16="http://schemas.microsoft.com/office/drawing/2014/main" id="{2CD857D2-651B-7E26-067F-E3F9F9B2E69A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1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78543" y="2307358"/>
                <a:ext cx="2342935" cy="2314598"/>
              </a:xfrm>
              <a:prstGeom prst="ellipse">
                <a:avLst/>
              </a:prstGeom>
              <a:effectLst>
                <a:outerShdw blurRad="76200" dist="50800" dir="2700000" algn="tl" rotWithShape="0">
                  <a:schemeClr val="bg1">
                    <a:alpha val="60000"/>
                  </a:schemeClr>
                </a:outerShdw>
                <a:softEdge rad="112500"/>
              </a:effectLst>
            </p:spPr>
          </p:pic>
        </mc:Fallback>
      </mc:AlternateContent>
      <p:pic>
        <p:nvPicPr>
          <p:cNvPr id="56" name="Graphic 55" descr="Refresh with solid fill">
            <a:extLst>
              <a:ext uri="{FF2B5EF4-FFF2-40B4-BE49-F238E27FC236}">
                <a16:creationId xmlns:a16="http://schemas.microsoft.com/office/drawing/2014/main" id="{6BE5D5D3-6831-5247-1312-7BA6796E594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 rot="12597377">
            <a:off x="2464810" y="2656422"/>
            <a:ext cx="1545154" cy="1545154"/>
          </a:xfrm>
          <a:prstGeom prst="rect">
            <a:avLst/>
          </a:prstGeom>
          <a:effectLst>
            <a:outerShdw blurRad="76200" dist="50800" dir="2700000" algn="tl" rotWithShape="0">
              <a:schemeClr val="bg1">
                <a:alpha val="60000"/>
              </a:schemeClr>
            </a:outerShdw>
          </a:effectLst>
        </p:spPr>
      </p:pic>
    </p:spTree>
    <p:extLst>
      <p:ext uri="{BB962C8B-B14F-4D97-AF65-F5344CB8AC3E}">
        <p14:creationId xmlns:p14="http://schemas.microsoft.com/office/powerpoint/2010/main" val="4669049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AE6F6F0-72E0-AA32-FDF2-1D4B0C6BB9D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FED0684B-A529-3B03-6034-B73B6BA443C3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noFill/>
          <a:ln w="387350">
            <a:solidFill>
              <a:schemeClr val="bg1"/>
            </a:solidFill>
          </a:ln>
          <a:effectLst>
            <a:softEdge rad="88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endParaRPr lang="en-US">
              <a:solidFill>
                <a:srgbClr val="FFFFFF"/>
              </a:solidFill>
              <a:latin typeface="Calibri" panose="020F0502020204030204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97C8519-42FD-EA3E-ECFC-C4BE26CA3643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noFill/>
          <a:ln w="387350">
            <a:solidFill>
              <a:schemeClr val="tx1"/>
            </a:solidFill>
          </a:ln>
          <a:effectLst>
            <a:softEdge rad="88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endParaRPr lang="en-US">
              <a:solidFill>
                <a:srgbClr val="FFFFFF"/>
              </a:solidFill>
              <a:latin typeface="Calibri" panose="020F0502020204030204"/>
            </a:endParaRPr>
          </a:p>
        </p:txBody>
      </p:sp>
      <p:pic>
        <p:nvPicPr>
          <p:cNvPr id="23" name="Picture 22" descr="A hand holding a small purple flower&#10;&#10;Description automatically generated with medium confidence">
            <a:extLst>
              <a:ext uri="{FF2B5EF4-FFF2-40B4-BE49-F238E27FC236}">
                <a16:creationId xmlns:a16="http://schemas.microsoft.com/office/drawing/2014/main" id="{6208B12E-49A8-0A0B-ED95-7CE16F7CBE6E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148" t="22315" r="10494"/>
          <a:stretch/>
        </p:blipFill>
        <p:spPr>
          <a:xfrm>
            <a:off x="1397168" y="112877"/>
            <a:ext cx="4612364" cy="4843217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EAF9B91C-783B-2EFB-D248-32B62C3B3925}"/>
              </a:ext>
            </a:extLst>
          </p:cNvPr>
          <p:cNvSpPr txBox="1"/>
          <p:nvPr/>
        </p:nvSpPr>
        <p:spPr>
          <a:xfrm>
            <a:off x="1" y="5116639"/>
            <a:ext cx="1219199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200" b="1" dirty="0">
                <a:ln>
                  <a:solidFill>
                    <a:schemeClr val="bg1"/>
                  </a:solidFill>
                </a:ln>
                <a:solidFill>
                  <a:srgbClr val="A0B6A2"/>
                </a:solidFill>
                <a:effectLst>
                  <a:outerShdw blurRad="76200" dist="50800" dir="2700000" algn="tl" rotWithShape="0">
                    <a:schemeClr val="bg1">
                      <a:alpha val="60000"/>
                    </a:schemeClr>
                  </a:outerShdw>
                </a:effectLst>
                <a:latin typeface="Comic Sans MS" panose="030F0702030302020204" pitchFamily="66" charset="0"/>
              </a:rPr>
              <a:t>Step 1. Tag Flowers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37D3472-BF52-AEE1-958F-FB283F85186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7" t="28194" r="-587" b="1114"/>
          <a:stretch>
            <a:fillRect/>
          </a:stretch>
        </p:blipFill>
        <p:spPr>
          <a:xfrm>
            <a:off x="6182470" y="112877"/>
            <a:ext cx="4957040" cy="4843217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9796158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06B0F47-A206-F6F0-B44A-A974D8D07F4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49A375D3-7810-A69B-7E16-6A34769454B4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noFill/>
          <a:ln w="387350">
            <a:solidFill>
              <a:schemeClr val="bg1"/>
            </a:solidFill>
          </a:ln>
          <a:effectLst>
            <a:softEdge rad="88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endParaRPr lang="en-US">
              <a:solidFill>
                <a:srgbClr val="FFFFFF"/>
              </a:solidFill>
              <a:latin typeface="Calibri" panose="020F0502020204030204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E6753A4-E7CB-ACB1-88A3-2B0E9DD35B63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noFill/>
          <a:ln w="387350">
            <a:solidFill>
              <a:schemeClr val="tx1"/>
            </a:solidFill>
          </a:ln>
          <a:effectLst>
            <a:softEdge rad="88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endParaRPr lang="en-US">
              <a:solidFill>
                <a:srgbClr val="FFFFFF"/>
              </a:solidFill>
              <a:latin typeface="Calibri" panose="020F0502020204030204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DF2D96E7-5F76-D554-19DB-026E83C1162F}"/>
              </a:ext>
            </a:extLst>
          </p:cNvPr>
          <p:cNvSpPr txBox="1"/>
          <p:nvPr/>
        </p:nvSpPr>
        <p:spPr>
          <a:xfrm>
            <a:off x="1" y="4441312"/>
            <a:ext cx="12191999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200" b="1" dirty="0">
                <a:ln>
                  <a:solidFill>
                    <a:schemeClr val="bg1"/>
                  </a:solidFill>
                </a:ln>
                <a:solidFill>
                  <a:srgbClr val="A0B6A2"/>
                </a:solidFill>
                <a:effectLst>
                  <a:outerShdw blurRad="76200" dist="50800" dir="2700000" algn="tl" rotWithShape="0">
                    <a:schemeClr val="bg1">
                      <a:alpha val="60000"/>
                    </a:schemeClr>
                  </a:outerShdw>
                </a:effectLst>
                <a:latin typeface="Comic Sans MS" panose="030F0702030302020204" pitchFamily="66" charset="0"/>
              </a:rPr>
              <a:t>Step 2. Harvest bolls; thresh, clean seeds</a:t>
            </a:r>
          </a:p>
        </p:txBody>
      </p:sp>
      <p:pic>
        <p:nvPicPr>
          <p:cNvPr id="2" name="Picture 1" descr="A person holding a can&#10;&#10;Description automatically generated with low confidence">
            <a:extLst>
              <a:ext uri="{FF2B5EF4-FFF2-40B4-BE49-F238E27FC236}">
                <a16:creationId xmlns:a16="http://schemas.microsoft.com/office/drawing/2014/main" id="{758710C5-78C5-D0E8-38E0-EBC7959B5284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259" t="2786" b="47805"/>
          <a:stretch/>
        </p:blipFill>
        <p:spPr>
          <a:xfrm>
            <a:off x="3882583" y="10007"/>
            <a:ext cx="4612364" cy="4855837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Picture 5" descr="A hand holding seeds&#10;&#10;AI-generated content may be incorrect.">
            <a:extLst>
              <a:ext uri="{FF2B5EF4-FFF2-40B4-BE49-F238E27FC236}">
                <a16:creationId xmlns:a16="http://schemas.microsoft.com/office/drawing/2014/main" id="{27CF0AD6-63AF-D0E5-68D6-7FD2D9F7427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89819" y="10007"/>
            <a:ext cx="4747248" cy="476515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2210552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917F8DB-F1C5-E5E7-A03A-94C4CF48203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205BC7A8-7D2B-4F87-9710-11A022B2D06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noFill/>
          <a:ln w="387350">
            <a:solidFill>
              <a:schemeClr val="bg1"/>
            </a:solidFill>
          </a:ln>
          <a:effectLst>
            <a:softEdge rad="88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endParaRPr lang="en-US">
              <a:solidFill>
                <a:srgbClr val="FFFFFF"/>
              </a:solidFill>
              <a:latin typeface="Calibri" panose="020F0502020204030204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2040DC84-EA8B-D666-CD50-1D9F1E35428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noFill/>
          <a:ln w="387350">
            <a:solidFill>
              <a:schemeClr val="tx1"/>
            </a:solidFill>
          </a:ln>
          <a:effectLst>
            <a:softEdge rad="88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endParaRPr lang="en-US">
              <a:solidFill>
                <a:srgbClr val="FFFFFF"/>
              </a:solidFill>
              <a:latin typeface="Calibri" panose="020F0502020204030204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9A64266F-4B91-EFD4-EBC1-6EF65FB82C39}"/>
              </a:ext>
            </a:extLst>
          </p:cNvPr>
          <p:cNvSpPr txBox="1"/>
          <p:nvPr/>
        </p:nvSpPr>
        <p:spPr>
          <a:xfrm>
            <a:off x="1" y="5253799"/>
            <a:ext cx="1219199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200" b="1" dirty="0">
                <a:ln>
                  <a:solidFill>
                    <a:schemeClr val="bg1"/>
                  </a:solidFill>
                </a:ln>
                <a:solidFill>
                  <a:srgbClr val="A0B6A2"/>
                </a:solidFill>
                <a:effectLst>
                  <a:outerShdw blurRad="76200" dist="50800" dir="2700000" algn="tl" rotWithShape="0">
                    <a:schemeClr val="bg1">
                      <a:alpha val="60000"/>
                    </a:schemeClr>
                  </a:outerShdw>
                </a:effectLst>
                <a:latin typeface="Comic Sans MS" panose="030F0702030302020204" pitchFamily="66" charset="0"/>
              </a:rPr>
              <a:t>Step 3. Score germination</a:t>
            </a:r>
          </a:p>
        </p:txBody>
      </p:sp>
      <p:pic>
        <p:nvPicPr>
          <p:cNvPr id="9" name="Picture 8" descr="A petri dish with seeds on it&#10;&#10;AI-generated content may be incorrect.">
            <a:extLst>
              <a:ext uri="{FF2B5EF4-FFF2-40B4-BE49-F238E27FC236}">
                <a16:creationId xmlns:a16="http://schemas.microsoft.com/office/drawing/2014/main" id="{210EBFC1-F351-7C22-BB5F-0E60CCA6CF2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195"/>
          <a:stretch>
            <a:fillRect/>
          </a:stretch>
        </p:blipFill>
        <p:spPr>
          <a:xfrm rot="5400000">
            <a:off x="3663077" y="476657"/>
            <a:ext cx="4865844" cy="4688441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1760778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AD1A3EF-67F8-24FF-4063-AB5EE6BC978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A680280-5191-A1D9-6125-BE1951C09726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noFill/>
          <a:ln w="387350">
            <a:solidFill>
              <a:schemeClr val="bg1"/>
            </a:solidFill>
          </a:ln>
          <a:effectLst>
            <a:softEdge rad="88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endParaRPr lang="en-US">
              <a:solidFill>
                <a:srgbClr val="FFFFFF"/>
              </a:solidFill>
              <a:latin typeface="Calibri" panose="020F0502020204030204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7063E32-BF8A-8D6A-502A-FE18D4B648E4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noFill/>
          <a:ln w="387350">
            <a:solidFill>
              <a:schemeClr val="tx1"/>
            </a:solidFill>
          </a:ln>
          <a:effectLst>
            <a:softEdge rad="88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endParaRPr lang="en-US">
              <a:solidFill>
                <a:srgbClr val="FFFFFF"/>
              </a:solidFill>
              <a:latin typeface="Calibri" panose="020F0502020204030204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B3C0F735-0AE1-AA8D-D4D8-2F1DB82B18AE}"/>
              </a:ext>
            </a:extLst>
          </p:cNvPr>
          <p:cNvSpPr txBox="1"/>
          <p:nvPr/>
        </p:nvSpPr>
        <p:spPr>
          <a:xfrm>
            <a:off x="0" y="5264250"/>
            <a:ext cx="1219199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200" b="1" dirty="0">
                <a:ln>
                  <a:solidFill>
                    <a:schemeClr val="bg1"/>
                  </a:solidFill>
                </a:ln>
                <a:solidFill>
                  <a:srgbClr val="A0B6A2"/>
                </a:solidFill>
                <a:effectLst>
                  <a:outerShdw blurRad="76200" dist="50800" dir="2700000" algn="tl" rotWithShape="0">
                    <a:schemeClr val="bg1">
                      <a:alpha val="60000"/>
                    </a:schemeClr>
                  </a:outerShdw>
                </a:effectLst>
                <a:latin typeface="Comic Sans MS" panose="030F0702030302020204" pitchFamily="66" charset="0"/>
              </a:rPr>
              <a:t>Step 4. Imaging</a:t>
            </a:r>
          </a:p>
        </p:txBody>
      </p:sp>
      <p:pic>
        <p:nvPicPr>
          <p:cNvPr id="6" name="Picture 5" descr="A close-up of a seed&#10;&#10;AI-generated content may be incorrect.">
            <a:extLst>
              <a:ext uri="{FF2B5EF4-FFF2-40B4-BE49-F238E27FC236}">
                <a16:creationId xmlns:a16="http://schemas.microsoft.com/office/drawing/2014/main" id="{1EAFE8BE-BA5B-2605-15B1-C4C205909F4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6684"/>
            <a:ext cx="4707740" cy="457414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54650775-6FE3-3F17-0E7F-D6A690C40F4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18692" y="486543"/>
            <a:ext cx="6845764" cy="4384286"/>
          </a:xfrm>
          <a:prstGeom prst="rect">
            <a:avLst/>
          </a:prstGeom>
          <a:ln>
            <a:noFill/>
          </a:ln>
          <a:effectLst>
            <a:softEdge rad="63500"/>
          </a:effectLst>
        </p:spPr>
      </p:pic>
    </p:spTree>
    <p:extLst>
      <p:ext uri="{BB962C8B-B14F-4D97-AF65-F5344CB8AC3E}">
        <p14:creationId xmlns:p14="http://schemas.microsoft.com/office/powerpoint/2010/main" val="10201477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61AB4BD-0F1C-E257-7815-D1E8B04505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white flower on a plant&#10;&#10;AI-generated content may be incorrect.">
            <a:extLst>
              <a:ext uri="{FF2B5EF4-FFF2-40B4-BE49-F238E27FC236}">
                <a16:creationId xmlns:a16="http://schemas.microsoft.com/office/drawing/2014/main" id="{32EB527B-F59B-32CA-7083-C82EDCFCA6A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631" t="28306" r="40827" b="1327"/>
          <a:stretch>
            <a:fillRect/>
          </a:stretch>
        </p:blipFill>
        <p:spPr>
          <a:xfrm>
            <a:off x="8421955" y="-3654"/>
            <a:ext cx="3754004" cy="685800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9BE9123C-B0A7-FA68-7E21-0FAA9AAA411F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noFill/>
          <a:ln w="387350">
            <a:solidFill>
              <a:schemeClr val="tx1"/>
            </a:solidFill>
          </a:ln>
          <a:effectLst>
            <a:softEdge rad="88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endParaRPr lang="en-US">
              <a:solidFill>
                <a:srgbClr val="FFFFFF"/>
              </a:solidFill>
              <a:latin typeface="Calibri" panose="020F0502020204030204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29D4CA6-D878-7F26-BAA3-C7232DF5B654}"/>
              </a:ext>
            </a:extLst>
          </p:cNvPr>
          <p:cNvSpPr/>
          <p:nvPr/>
        </p:nvSpPr>
        <p:spPr>
          <a:xfrm>
            <a:off x="5223510" y="0"/>
            <a:ext cx="6952449" cy="6854346"/>
          </a:xfrm>
          <a:prstGeom prst="rect">
            <a:avLst/>
          </a:prstGeom>
          <a:gradFill flip="none" rotWithShape="1">
            <a:gsLst>
              <a:gs pos="100000">
                <a:schemeClr val="tx1">
                  <a:alpha val="33000"/>
                </a:schemeClr>
              </a:gs>
              <a:gs pos="42000">
                <a:srgbClr val="000000">
                  <a:alpha val="79000"/>
                </a:srgbClr>
              </a:gs>
              <a:gs pos="25000">
                <a:schemeClr val="tx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7" name="Title 1">
            <a:extLst>
              <a:ext uri="{FF2B5EF4-FFF2-40B4-BE49-F238E27FC236}">
                <a16:creationId xmlns:a16="http://schemas.microsoft.com/office/drawing/2014/main" id="{AA556D00-4860-FB06-F14D-F2711E2521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86627" y="-3654"/>
            <a:ext cx="12358837" cy="1143000"/>
          </a:xfrm>
        </p:spPr>
        <p:txBody>
          <a:bodyPr/>
          <a:lstStyle/>
          <a:p>
            <a:r>
              <a:rPr lang="en-US" sz="3200" dirty="0">
                <a:ln w="3175">
                  <a:solidFill>
                    <a:schemeClr val="bg1"/>
                  </a:solidFill>
                </a:ln>
                <a:solidFill>
                  <a:srgbClr val="A0B6A2"/>
                </a:solidFill>
                <a:effectLst>
                  <a:outerShdw blurRad="76200" dist="50800" dir="2700000" algn="tl" rotWithShape="0">
                    <a:schemeClr val="tx1">
                      <a:alpha val="60000"/>
                    </a:schemeClr>
                  </a:outerShdw>
                </a:effectLst>
                <a:latin typeface="Comic Sans MS" panose="030F0702030302020204" pitchFamily="66" charset="0"/>
              </a:rPr>
              <a:t>CDC Bethune Seeds Germinate ~11 Days Earlier in SB Conditions</a:t>
            </a:r>
          </a:p>
        </p:txBody>
      </p:sp>
      <p:sp>
        <p:nvSpPr>
          <p:cNvPr id="8" name="Arrow: Left 7">
            <a:extLst>
              <a:ext uri="{FF2B5EF4-FFF2-40B4-BE49-F238E27FC236}">
                <a16:creationId xmlns:a16="http://schemas.microsoft.com/office/drawing/2014/main" id="{8FBA95EE-C61C-9AD0-BC52-B1340AFE12C9}"/>
              </a:ext>
            </a:extLst>
          </p:cNvPr>
          <p:cNvSpPr/>
          <p:nvPr/>
        </p:nvSpPr>
        <p:spPr>
          <a:xfrm>
            <a:off x="5518488" y="2377402"/>
            <a:ext cx="834189" cy="417095"/>
          </a:xfrm>
          <a:prstGeom prst="leftArrow">
            <a:avLst/>
          </a:prstGeom>
          <a:solidFill>
            <a:srgbClr val="A0B6A2"/>
          </a:solidFill>
          <a:ln>
            <a:solidFill>
              <a:schemeClr val="bg1"/>
            </a:solidFill>
          </a:ln>
          <a:effectLst>
            <a:outerShdw blurRad="76200" dist="50800" dir="2700000" algn="tl" rotWithShape="0">
              <a:schemeClr val="bg1">
                <a:alpha val="6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Arrow: Left 9">
            <a:extLst>
              <a:ext uri="{FF2B5EF4-FFF2-40B4-BE49-F238E27FC236}">
                <a16:creationId xmlns:a16="http://schemas.microsoft.com/office/drawing/2014/main" id="{D703CF7C-9978-ECFC-710F-9E29E635FB7C}"/>
              </a:ext>
            </a:extLst>
          </p:cNvPr>
          <p:cNvSpPr/>
          <p:nvPr/>
        </p:nvSpPr>
        <p:spPr>
          <a:xfrm rot="10800000">
            <a:off x="4573093" y="5175311"/>
            <a:ext cx="834189" cy="417095"/>
          </a:xfrm>
          <a:prstGeom prst="leftArrow">
            <a:avLst/>
          </a:prstGeom>
          <a:solidFill>
            <a:srgbClr val="A0B6A2"/>
          </a:solidFill>
          <a:ln>
            <a:solidFill>
              <a:schemeClr val="bg1"/>
            </a:solidFill>
          </a:ln>
          <a:effectLst>
            <a:outerShdw blurRad="76200" dist="50800" dir="2700000" algn="tl" rotWithShape="0">
              <a:schemeClr val="bg1">
                <a:alpha val="6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61C7E88-5507-6860-1D10-C0A450F424C4}"/>
              </a:ext>
            </a:extLst>
          </p:cNvPr>
          <p:cNvSpPr txBox="1"/>
          <p:nvPr/>
        </p:nvSpPr>
        <p:spPr>
          <a:xfrm>
            <a:off x="6381596" y="1732216"/>
            <a:ext cx="2899611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rPr>
              <a:t>Control Conditions – Germination at 22 days after flowering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456ACA27-F46B-8671-D9F4-3E08B78384FF}"/>
              </a:ext>
            </a:extLst>
          </p:cNvPr>
          <p:cNvSpPr txBox="1"/>
          <p:nvPr/>
        </p:nvSpPr>
        <p:spPr>
          <a:xfrm>
            <a:off x="1383411" y="4475918"/>
            <a:ext cx="319642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rPr>
              <a:t>Speed Breeding Conditions – Germination at 11 days after flowering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E161CC8-9933-FF57-2CD1-F4CA36B810B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226"/>
          <a:stretch>
            <a:fillRect/>
          </a:stretch>
        </p:blipFill>
        <p:spPr>
          <a:xfrm>
            <a:off x="108718" y="1370191"/>
            <a:ext cx="5332516" cy="2262071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3482560F-8196-03C2-8228-0968815BE20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1" b="4016"/>
          <a:stretch>
            <a:fillRect/>
          </a:stretch>
        </p:blipFill>
        <p:spPr>
          <a:xfrm>
            <a:off x="5487492" y="4186774"/>
            <a:ext cx="5332516" cy="2293351"/>
          </a:xfrm>
          <a:prstGeom prst="rect">
            <a:avLst/>
          </a:prstGeom>
        </p:spPr>
      </p:pic>
      <p:sp>
        <p:nvSpPr>
          <p:cNvPr id="35" name="Rectangle 34">
            <a:extLst>
              <a:ext uri="{FF2B5EF4-FFF2-40B4-BE49-F238E27FC236}">
                <a16:creationId xmlns:a16="http://schemas.microsoft.com/office/drawing/2014/main" id="{93DE1483-5EB8-3999-B384-2E2C2E6D5B86}"/>
              </a:ext>
            </a:extLst>
          </p:cNvPr>
          <p:cNvSpPr/>
          <p:nvPr/>
        </p:nvSpPr>
        <p:spPr>
          <a:xfrm>
            <a:off x="6151678" y="4070314"/>
            <a:ext cx="982926" cy="981383"/>
          </a:xfrm>
          <a:prstGeom prst="rect">
            <a:avLst/>
          </a:prstGeom>
          <a:noFill/>
          <a:ln w="76200">
            <a:solidFill>
              <a:srgbClr val="F2B212"/>
            </a:solidFill>
          </a:ln>
          <a:effectLst>
            <a:glow rad="139700">
              <a:srgbClr val="A0B6A2">
                <a:alpha val="40000"/>
              </a:srgbClr>
            </a:glow>
            <a:outerShdw blurRad="50800" dist="50800" dir="5400000" algn="ctr" rotWithShape="0">
              <a:schemeClr val="bg1"/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FE841E45-57B2-AE8A-C06E-726340612F0D}"/>
              </a:ext>
            </a:extLst>
          </p:cNvPr>
          <p:cNvSpPr/>
          <p:nvPr/>
        </p:nvSpPr>
        <p:spPr>
          <a:xfrm>
            <a:off x="3763689" y="1967397"/>
            <a:ext cx="982926" cy="981383"/>
          </a:xfrm>
          <a:prstGeom prst="rect">
            <a:avLst/>
          </a:prstGeom>
          <a:noFill/>
          <a:ln w="76200">
            <a:solidFill>
              <a:srgbClr val="F2B212"/>
            </a:solidFill>
          </a:ln>
          <a:effectLst>
            <a:glow rad="139700">
              <a:srgbClr val="A0B6A2">
                <a:alpha val="40000"/>
              </a:srgbClr>
            </a:glow>
            <a:outerShdw blurRad="50800" dist="50800" dir="5400000" algn="ctr" rotWithShape="0">
              <a:schemeClr val="bg1"/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6039145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90E429AC-0D3D-E036-BFE9-F0D366801D52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noFill/>
          <a:ln w="387350">
            <a:solidFill>
              <a:schemeClr val="tx1"/>
            </a:solidFill>
          </a:ln>
          <a:effectLst>
            <a:softEdge rad="88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endParaRPr lang="en-US">
              <a:solidFill>
                <a:srgbClr val="FFFFFF"/>
              </a:solidFill>
              <a:latin typeface="Calibri" panose="020F0502020204030204"/>
            </a:endParaRP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8AB04024-C989-B455-A5C8-4C684EE90A6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33593" y="0"/>
            <a:ext cx="5143500" cy="685800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38F6B300-8BEB-45E6-9988-AEBE2B3D5237}"/>
              </a:ext>
            </a:extLst>
          </p:cNvPr>
          <p:cNvSpPr/>
          <p:nvPr/>
        </p:nvSpPr>
        <p:spPr>
          <a:xfrm>
            <a:off x="6281530" y="-26771"/>
            <a:ext cx="5999922" cy="6911540"/>
          </a:xfrm>
          <a:prstGeom prst="rect">
            <a:avLst/>
          </a:prstGeom>
          <a:gradFill flip="none" rotWithShape="1">
            <a:gsLst>
              <a:gs pos="0">
                <a:schemeClr val="tx1"/>
              </a:gs>
              <a:gs pos="48000">
                <a:schemeClr val="tx1">
                  <a:alpha val="47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8" name="Picture 27">
            <a:extLst>
              <a:ext uri="{FF2B5EF4-FFF2-40B4-BE49-F238E27FC236}">
                <a16:creationId xmlns:a16="http://schemas.microsoft.com/office/drawing/2014/main" id="{206B716C-D00D-9A85-6845-0E47970F086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7178"/>
          <a:stretch>
            <a:fillRect/>
          </a:stretch>
        </p:blipFill>
        <p:spPr>
          <a:xfrm>
            <a:off x="137491" y="228599"/>
            <a:ext cx="7573265" cy="6400800"/>
          </a:xfrm>
          <a:prstGeom prst="rect">
            <a:avLst/>
          </a:prstGeom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id="{F3776D4D-CDA6-B80C-371D-7BD547E6577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2970" t="42946" r="1142" b="44772"/>
          <a:stretch>
            <a:fillRect/>
          </a:stretch>
        </p:blipFill>
        <p:spPr>
          <a:xfrm>
            <a:off x="5161127" y="4923895"/>
            <a:ext cx="1691602" cy="915344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429BC091-BF8C-8FB4-6964-A7CF35C307F0}"/>
              </a:ext>
            </a:extLst>
          </p:cNvPr>
          <p:cNvSpPr/>
          <p:nvPr/>
        </p:nvSpPr>
        <p:spPr>
          <a:xfrm>
            <a:off x="89452" y="79513"/>
            <a:ext cx="7621304" cy="6619461"/>
          </a:xfrm>
          <a:prstGeom prst="rect">
            <a:avLst/>
          </a:prstGeom>
          <a:noFill/>
          <a:ln w="387350">
            <a:solidFill>
              <a:schemeClr val="tx1"/>
            </a:solidFill>
          </a:ln>
          <a:effectLst>
            <a:softEdge rad="88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endParaRPr lang="en-US">
              <a:solidFill>
                <a:srgbClr val="FFFFFF"/>
              </a:solidFill>
              <a:latin typeface="Calibri" panose="020F0502020204030204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E13299A-0E9D-D640-CB0F-EFA35382AF8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104204" y="1318843"/>
            <a:ext cx="3679440" cy="38384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5218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4E15872-88C8-C5B5-C782-ADAB379D252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lose-up of a white flower&#10;&#10;AI-generated content may be incorrect.">
            <a:extLst>
              <a:ext uri="{FF2B5EF4-FFF2-40B4-BE49-F238E27FC236}">
                <a16:creationId xmlns:a16="http://schemas.microsoft.com/office/drawing/2014/main" id="{0F8CA3BB-DF43-CD04-688D-E5B5984B813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724" t="30284" b="8537"/>
          <a:stretch>
            <a:fillRect/>
          </a:stretch>
        </p:blipFill>
        <p:spPr>
          <a:xfrm>
            <a:off x="87630" y="-1"/>
            <a:ext cx="10189431" cy="6858001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01D3BFD1-DC13-1F78-F840-A0CE2A597364}"/>
              </a:ext>
            </a:extLst>
          </p:cNvPr>
          <p:cNvSpPr/>
          <p:nvPr/>
        </p:nvSpPr>
        <p:spPr>
          <a:xfrm>
            <a:off x="46381" y="68581"/>
            <a:ext cx="12011605" cy="6835140"/>
          </a:xfrm>
          <a:prstGeom prst="rect">
            <a:avLst/>
          </a:prstGeom>
          <a:gradFill flip="none" rotWithShape="1">
            <a:gsLst>
              <a:gs pos="98000">
                <a:schemeClr val="tx1">
                  <a:alpha val="11000"/>
                </a:schemeClr>
              </a:gs>
              <a:gs pos="60000">
                <a:srgbClr val="000000">
                  <a:alpha val="79000"/>
                </a:srgbClr>
              </a:gs>
              <a:gs pos="15000">
                <a:schemeClr val="tx1"/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95E2FBE-6F7C-C5F4-DACA-0E7D53930D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35896" y="1911548"/>
            <a:ext cx="7805531" cy="2527930"/>
          </a:xfrm>
        </p:spPr>
        <p:txBody>
          <a:bodyPr/>
          <a:lstStyle/>
          <a:p>
            <a:r>
              <a:rPr lang="en-US" sz="6600" b="1" dirty="0">
                <a:ln>
                  <a:solidFill>
                    <a:schemeClr val="bg1"/>
                  </a:solidFill>
                </a:ln>
                <a:solidFill>
                  <a:srgbClr val="A0B6A2"/>
                </a:solidFill>
                <a:effectLst>
                  <a:outerShdw blurRad="76200" dist="50800" dir="2700000" algn="tl" rotWithShape="0">
                    <a:schemeClr val="tx1">
                      <a:alpha val="60000"/>
                    </a:schemeClr>
                  </a:outerShdw>
                </a:effectLst>
                <a:latin typeface="Comic Sans MS" panose="030F0702030302020204" pitchFamily="66" charset="0"/>
              </a:rPr>
              <a:t>Three Case Studies</a:t>
            </a:r>
            <a:br>
              <a:rPr lang="en-US" sz="6600" b="1" u="sng" dirty="0">
                <a:ln>
                  <a:solidFill>
                    <a:schemeClr val="bg1"/>
                  </a:solidFill>
                </a:ln>
                <a:solidFill>
                  <a:srgbClr val="A0B6A2"/>
                </a:solidFill>
                <a:effectLst>
                  <a:outerShdw blurRad="76200" dist="50800" dir="2700000" algn="tl" rotWithShape="0">
                    <a:schemeClr val="tx1">
                      <a:alpha val="60000"/>
                    </a:schemeClr>
                  </a:outerShdw>
                </a:effectLst>
                <a:latin typeface="Comic Sans MS" panose="030F0702030302020204" pitchFamily="66" charset="0"/>
              </a:rPr>
            </a:br>
            <a:br>
              <a:rPr lang="en-US" sz="6600" b="1" u="sng" dirty="0">
                <a:ln>
                  <a:solidFill>
                    <a:schemeClr val="bg1"/>
                  </a:solidFill>
                </a:ln>
                <a:solidFill>
                  <a:srgbClr val="A0B6A2"/>
                </a:solidFill>
                <a:effectLst>
                  <a:outerShdw blurRad="76200" dist="50800" dir="2700000" algn="tl" rotWithShape="0">
                    <a:schemeClr val="tx1">
                      <a:alpha val="60000"/>
                    </a:schemeClr>
                  </a:outerShdw>
                </a:effectLst>
                <a:latin typeface="Comic Sans MS" panose="030F0702030302020204" pitchFamily="66" charset="0"/>
              </a:rPr>
            </a:br>
            <a:r>
              <a:rPr lang="en-US" sz="6600" b="1" dirty="0">
                <a:ln>
                  <a:solidFill>
                    <a:schemeClr val="bg1"/>
                  </a:solidFill>
                </a:ln>
                <a:solidFill>
                  <a:srgbClr val="A0B6A2"/>
                </a:solidFill>
                <a:effectLst>
                  <a:outerShdw blurRad="76200" dist="50800" dir="2700000" algn="tl" rotWithShape="0">
                    <a:schemeClr val="tx1">
                      <a:alpha val="60000"/>
                    </a:schemeClr>
                  </a:outerShdw>
                </a:effectLst>
                <a:latin typeface="Comic Sans MS" panose="030F0702030302020204" pitchFamily="66" charset="0"/>
              </a:rPr>
              <a:t>Speed Breeding to Develop: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3CB1A079-9A4E-7F40-8511-4D939FDA0C60}"/>
              </a:ext>
            </a:extLst>
          </p:cNvPr>
          <p:cNvSpPr/>
          <p:nvPr/>
        </p:nvSpPr>
        <p:spPr>
          <a:xfrm>
            <a:off x="0" y="22860"/>
            <a:ext cx="12104370" cy="6858000"/>
          </a:xfrm>
          <a:prstGeom prst="rect">
            <a:avLst/>
          </a:prstGeom>
          <a:noFill/>
          <a:ln w="387350">
            <a:solidFill>
              <a:schemeClr val="tx1"/>
            </a:solidFill>
          </a:ln>
          <a:effectLst>
            <a:softEdge rad="88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>
              <a:defRPr/>
            </a:pPr>
            <a:endParaRPr lang="en-US">
              <a:solidFill>
                <a:srgbClr val="FFFFFF"/>
              </a:solidFill>
              <a:latin typeface="Calibri" panose="020F0502020204030204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9D9AFB6-68CC-0EF5-367D-4AA42693E784}"/>
              </a:ext>
            </a:extLst>
          </p:cNvPr>
          <p:cNvSpPr/>
          <p:nvPr/>
        </p:nvSpPr>
        <p:spPr>
          <a:xfrm>
            <a:off x="228600" y="354330"/>
            <a:ext cx="11647169" cy="6172200"/>
          </a:xfrm>
          <a:prstGeom prst="rect">
            <a:avLst/>
          </a:prstGeom>
          <a:noFill/>
          <a:ln w="76200">
            <a:solidFill>
              <a:srgbClr val="A0B6A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600480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FAC4753-AD9A-8D5C-CA3B-B8A12946D5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Picture 25" descr="A person holding a small object in her hand&#10;&#10;AI-generated content may be incorrect.">
            <a:extLst>
              <a:ext uri="{FF2B5EF4-FFF2-40B4-BE49-F238E27FC236}">
                <a16:creationId xmlns:a16="http://schemas.microsoft.com/office/drawing/2014/main" id="{3FCF01B3-8881-AC78-EBED-0185FDBF0D8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62" t="6357" r="713" b="6348"/>
          <a:stretch>
            <a:fillRect/>
          </a:stretch>
        </p:blipFill>
        <p:spPr>
          <a:xfrm>
            <a:off x="0" y="22860"/>
            <a:ext cx="12104370" cy="6880860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4AC55048-F00C-09E6-FCF7-10D21848898F}"/>
              </a:ext>
            </a:extLst>
          </p:cNvPr>
          <p:cNvSpPr txBox="1"/>
          <p:nvPr/>
        </p:nvSpPr>
        <p:spPr>
          <a:xfrm>
            <a:off x="-106017" y="0"/>
            <a:ext cx="12298017" cy="6880860"/>
          </a:xfrm>
          <a:custGeom>
            <a:avLst/>
            <a:gdLst/>
            <a:ahLst/>
            <a:cxnLst/>
            <a:rect l="l" t="t" r="r" b="b"/>
            <a:pathLst>
              <a:path w="12298017" h="6880860">
                <a:moveTo>
                  <a:pt x="2180249" y="1379380"/>
                </a:moveTo>
                <a:cubicBezTo>
                  <a:pt x="2116715" y="1379380"/>
                  <a:pt x="2064966" y="1379892"/>
                  <a:pt x="2025001" y="1380917"/>
                </a:cubicBezTo>
                <a:cubicBezTo>
                  <a:pt x="1985036" y="1381942"/>
                  <a:pt x="1952756" y="1383992"/>
                  <a:pt x="1928162" y="1387066"/>
                </a:cubicBezTo>
                <a:cubicBezTo>
                  <a:pt x="1903568" y="1390140"/>
                  <a:pt x="1883586" y="1394239"/>
                  <a:pt x="1868215" y="1399363"/>
                </a:cubicBezTo>
                <a:cubicBezTo>
                  <a:pt x="1852844" y="1404486"/>
                  <a:pt x="1840035" y="1411148"/>
                  <a:pt x="1829787" y="1419345"/>
                </a:cubicBezTo>
                <a:lnTo>
                  <a:pt x="975151" y="1972707"/>
                </a:lnTo>
                <a:cubicBezTo>
                  <a:pt x="950557" y="1989103"/>
                  <a:pt x="931087" y="2004474"/>
                  <a:pt x="916740" y="2018820"/>
                </a:cubicBezTo>
                <a:cubicBezTo>
                  <a:pt x="902394" y="2033166"/>
                  <a:pt x="891122" y="2051612"/>
                  <a:pt x="882924" y="2074156"/>
                </a:cubicBezTo>
                <a:cubicBezTo>
                  <a:pt x="874726" y="2096701"/>
                  <a:pt x="869602" y="2123856"/>
                  <a:pt x="867553" y="2155623"/>
                </a:cubicBezTo>
                <a:cubicBezTo>
                  <a:pt x="865503" y="2187391"/>
                  <a:pt x="864478" y="2227868"/>
                  <a:pt x="864478" y="2277056"/>
                </a:cubicBezTo>
                <a:cubicBezTo>
                  <a:pt x="864478" y="2354936"/>
                  <a:pt x="867553" y="2415396"/>
                  <a:pt x="873701" y="2458435"/>
                </a:cubicBezTo>
                <a:cubicBezTo>
                  <a:pt x="879850" y="2501474"/>
                  <a:pt x="891634" y="2531704"/>
                  <a:pt x="909055" y="2549125"/>
                </a:cubicBezTo>
                <a:cubicBezTo>
                  <a:pt x="926475" y="2566546"/>
                  <a:pt x="950045" y="2572694"/>
                  <a:pt x="979762" y="2567571"/>
                </a:cubicBezTo>
                <a:cubicBezTo>
                  <a:pt x="1009480" y="2562447"/>
                  <a:pt x="1047908" y="2548613"/>
                  <a:pt x="1095046" y="2526068"/>
                </a:cubicBezTo>
                <a:lnTo>
                  <a:pt x="1734486" y="2172532"/>
                </a:lnTo>
                <a:lnTo>
                  <a:pt x="1734486" y="4761034"/>
                </a:lnTo>
                <a:lnTo>
                  <a:pt x="993596" y="4761034"/>
                </a:lnTo>
                <a:cubicBezTo>
                  <a:pt x="975151" y="4761034"/>
                  <a:pt x="958755" y="4766671"/>
                  <a:pt x="944409" y="4777943"/>
                </a:cubicBezTo>
                <a:cubicBezTo>
                  <a:pt x="930062" y="4789215"/>
                  <a:pt x="917253" y="4807148"/>
                  <a:pt x="905981" y="4831742"/>
                </a:cubicBezTo>
                <a:cubicBezTo>
                  <a:pt x="894708" y="4856335"/>
                  <a:pt x="886510" y="4888615"/>
                  <a:pt x="881387" y="4928580"/>
                </a:cubicBezTo>
                <a:cubicBezTo>
                  <a:pt x="876263" y="4968545"/>
                  <a:pt x="873701" y="5018245"/>
                  <a:pt x="873701" y="5077680"/>
                </a:cubicBezTo>
                <a:cubicBezTo>
                  <a:pt x="873701" y="5135066"/>
                  <a:pt x="876775" y="5183741"/>
                  <a:pt x="882924" y="5223706"/>
                </a:cubicBezTo>
                <a:cubicBezTo>
                  <a:pt x="889072" y="5263671"/>
                  <a:pt x="897783" y="5295438"/>
                  <a:pt x="909055" y="5319007"/>
                </a:cubicBezTo>
                <a:cubicBezTo>
                  <a:pt x="920327" y="5342577"/>
                  <a:pt x="933136" y="5359484"/>
                  <a:pt x="947483" y="5369732"/>
                </a:cubicBezTo>
                <a:cubicBezTo>
                  <a:pt x="961829" y="5379980"/>
                  <a:pt x="977200" y="5385103"/>
                  <a:pt x="993596" y="5385103"/>
                </a:cubicBezTo>
                <a:lnTo>
                  <a:pt x="3188597" y="5385103"/>
                </a:lnTo>
                <a:cubicBezTo>
                  <a:pt x="3207043" y="5385103"/>
                  <a:pt x="3223438" y="5379980"/>
                  <a:pt x="3237785" y="5369732"/>
                </a:cubicBezTo>
                <a:cubicBezTo>
                  <a:pt x="3252131" y="5359484"/>
                  <a:pt x="3264941" y="5342577"/>
                  <a:pt x="3276213" y="5319007"/>
                </a:cubicBezTo>
                <a:cubicBezTo>
                  <a:pt x="3287485" y="5295438"/>
                  <a:pt x="3296195" y="5263671"/>
                  <a:pt x="3302344" y="5223706"/>
                </a:cubicBezTo>
                <a:cubicBezTo>
                  <a:pt x="3308492" y="5183741"/>
                  <a:pt x="3311566" y="5135066"/>
                  <a:pt x="3311566" y="5077680"/>
                </a:cubicBezTo>
                <a:cubicBezTo>
                  <a:pt x="3311566" y="5018245"/>
                  <a:pt x="3309005" y="4968545"/>
                  <a:pt x="3303881" y="4928580"/>
                </a:cubicBezTo>
                <a:cubicBezTo>
                  <a:pt x="3298757" y="4888615"/>
                  <a:pt x="3290559" y="4856335"/>
                  <a:pt x="3279287" y="4831742"/>
                </a:cubicBezTo>
                <a:cubicBezTo>
                  <a:pt x="3268015" y="4807148"/>
                  <a:pt x="3254693" y="4789215"/>
                  <a:pt x="3239322" y="4777943"/>
                </a:cubicBezTo>
                <a:cubicBezTo>
                  <a:pt x="3223951" y="4766671"/>
                  <a:pt x="3207043" y="4761034"/>
                  <a:pt x="3188597" y="4761034"/>
                </a:cubicBezTo>
                <a:lnTo>
                  <a:pt x="2539934" y="4761034"/>
                </a:lnTo>
                <a:lnTo>
                  <a:pt x="2539934" y="1474681"/>
                </a:lnTo>
                <a:cubicBezTo>
                  <a:pt x="2539934" y="1456236"/>
                  <a:pt x="2535836" y="1440865"/>
                  <a:pt x="2527638" y="1428568"/>
                </a:cubicBezTo>
                <a:cubicBezTo>
                  <a:pt x="2519440" y="1416271"/>
                  <a:pt x="2503043" y="1406536"/>
                  <a:pt x="2478450" y="1399363"/>
                </a:cubicBezTo>
                <a:cubicBezTo>
                  <a:pt x="2453856" y="1392189"/>
                  <a:pt x="2417478" y="1387066"/>
                  <a:pt x="2369315" y="1383992"/>
                </a:cubicBezTo>
                <a:cubicBezTo>
                  <a:pt x="2321152" y="1380917"/>
                  <a:pt x="2258130" y="1379380"/>
                  <a:pt x="2180249" y="1379380"/>
                </a:cubicBezTo>
                <a:close/>
                <a:moveTo>
                  <a:pt x="0" y="0"/>
                </a:moveTo>
                <a:lnTo>
                  <a:pt x="12298017" y="0"/>
                </a:lnTo>
                <a:lnTo>
                  <a:pt x="12298017" y="6880860"/>
                </a:lnTo>
                <a:lnTo>
                  <a:pt x="0" y="6880860"/>
                </a:lnTo>
                <a:close/>
              </a:path>
            </a:pathLst>
          </a:custGeom>
          <a:solidFill>
            <a:schemeClr val="tx1">
              <a:alpha val="70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endParaRPr lang="en-US" sz="49600" b="1" dirty="0">
              <a:ln>
                <a:solidFill>
                  <a:srgbClr val="A0B6A2"/>
                </a:solidFill>
              </a:ln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348CA43-07F1-6B5A-863D-56697A803438}"/>
              </a:ext>
            </a:extLst>
          </p:cNvPr>
          <p:cNvSpPr/>
          <p:nvPr/>
        </p:nvSpPr>
        <p:spPr>
          <a:xfrm>
            <a:off x="0" y="22860"/>
            <a:ext cx="12104370" cy="6858000"/>
          </a:xfrm>
          <a:prstGeom prst="rect">
            <a:avLst/>
          </a:prstGeom>
          <a:noFill/>
          <a:ln w="387350">
            <a:solidFill>
              <a:schemeClr val="tx1"/>
            </a:solidFill>
          </a:ln>
          <a:effectLst>
            <a:softEdge rad="88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>
              <a:defRPr/>
            </a:pPr>
            <a:endParaRPr lang="en-US">
              <a:solidFill>
                <a:srgbClr val="FFFFFF"/>
              </a:solidFill>
              <a:effectLst>
                <a:outerShdw blurRad="76200" dist="50800" dir="2700000" algn="tl" rotWithShape="0">
                  <a:prstClr val="black">
                    <a:alpha val="60000"/>
                  </a:prstClr>
                </a:outerShdw>
              </a:effectLst>
              <a:latin typeface="Calibri" panose="020F0502020204030204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92893DAD-E351-2FA9-A2B5-1B52E8A40B10}"/>
              </a:ext>
            </a:extLst>
          </p:cNvPr>
          <p:cNvSpPr txBox="1"/>
          <p:nvPr/>
        </p:nvSpPr>
        <p:spPr>
          <a:xfrm>
            <a:off x="3425686" y="2020699"/>
            <a:ext cx="8335619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000" b="1" dirty="0">
                <a:ln>
                  <a:solidFill>
                    <a:schemeClr val="tx1"/>
                  </a:solidFill>
                </a:ln>
                <a:solidFill>
                  <a:srgbClr val="F2B212"/>
                </a:solidFill>
                <a:effectLst>
                  <a:outerShdw blurRad="76200" dist="50800" dir="2700000" algn="tl" rotWithShape="0">
                    <a:prstClr val="black">
                      <a:alpha val="60000"/>
                    </a:prstClr>
                  </a:outerShdw>
                </a:effectLst>
                <a:latin typeface="Comic Sans MS" panose="030F0702030302020204" pitchFamily="66" charset="0"/>
              </a:rPr>
              <a:t>Novel genotype via phenotype-based selection (in 3 years)</a:t>
            </a:r>
          </a:p>
        </p:txBody>
      </p:sp>
    </p:spTree>
    <p:extLst>
      <p:ext uri="{BB962C8B-B14F-4D97-AF65-F5344CB8AC3E}">
        <p14:creationId xmlns:p14="http://schemas.microsoft.com/office/powerpoint/2010/main" val="21712994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 dir="u"/>
      </p:transition>
    </mc:Choice>
    <mc:Fallback xmlns="">
      <p:transition spd="slow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9C8CF3D-7C88-46BC-BAC9-7B40ECDDFC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 descr="A chart with different colored dots&#10;&#10;AI-generated content may be incorrect.">
            <a:extLst>
              <a:ext uri="{FF2B5EF4-FFF2-40B4-BE49-F238E27FC236}">
                <a16:creationId xmlns:a16="http://schemas.microsoft.com/office/drawing/2014/main" id="{685EBA92-2464-47FE-D100-2F72CD05C9D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94360" y="22860"/>
            <a:ext cx="12286360" cy="672879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7BD99DB-E3D7-51FA-CD39-E62D7EEB3236}"/>
              </a:ext>
            </a:extLst>
          </p:cNvPr>
          <p:cNvSpPr txBox="1"/>
          <p:nvPr/>
        </p:nvSpPr>
        <p:spPr>
          <a:xfrm>
            <a:off x="0" y="-22860"/>
            <a:ext cx="12298017" cy="6880860"/>
          </a:xfrm>
          <a:custGeom>
            <a:avLst/>
            <a:gdLst/>
            <a:ahLst/>
            <a:cxnLst/>
            <a:rect l="l" t="t" r="r" b="b"/>
            <a:pathLst>
              <a:path w="12298017" h="6880860">
                <a:moveTo>
                  <a:pt x="1955830" y="1336341"/>
                </a:moveTo>
                <a:cubicBezTo>
                  <a:pt x="1824663" y="1336341"/>
                  <a:pt x="1698620" y="1348638"/>
                  <a:pt x="1577700" y="1373232"/>
                </a:cubicBezTo>
                <a:cubicBezTo>
                  <a:pt x="1456780" y="1397826"/>
                  <a:pt x="1346108" y="1428056"/>
                  <a:pt x="1245683" y="1463922"/>
                </a:cubicBezTo>
                <a:cubicBezTo>
                  <a:pt x="1145258" y="1499787"/>
                  <a:pt x="1060717" y="1536678"/>
                  <a:pt x="992059" y="1574594"/>
                </a:cubicBezTo>
                <a:cubicBezTo>
                  <a:pt x="923401" y="1612510"/>
                  <a:pt x="876263" y="1643764"/>
                  <a:pt x="850644" y="1668358"/>
                </a:cubicBezTo>
                <a:cubicBezTo>
                  <a:pt x="825026" y="1692952"/>
                  <a:pt x="807093" y="1713959"/>
                  <a:pt x="796845" y="1731380"/>
                </a:cubicBezTo>
                <a:cubicBezTo>
                  <a:pt x="786598" y="1748800"/>
                  <a:pt x="778400" y="1769295"/>
                  <a:pt x="772252" y="1792864"/>
                </a:cubicBezTo>
                <a:cubicBezTo>
                  <a:pt x="766103" y="1816433"/>
                  <a:pt x="761492" y="1844101"/>
                  <a:pt x="758417" y="1875869"/>
                </a:cubicBezTo>
                <a:cubicBezTo>
                  <a:pt x="755343" y="1907636"/>
                  <a:pt x="753806" y="1947088"/>
                  <a:pt x="753806" y="1994226"/>
                </a:cubicBezTo>
                <a:cubicBezTo>
                  <a:pt x="753806" y="2063909"/>
                  <a:pt x="756368" y="2122832"/>
                  <a:pt x="761492" y="2170995"/>
                </a:cubicBezTo>
                <a:cubicBezTo>
                  <a:pt x="766615" y="2219157"/>
                  <a:pt x="773276" y="2257585"/>
                  <a:pt x="781474" y="2286278"/>
                </a:cubicBezTo>
                <a:cubicBezTo>
                  <a:pt x="789672" y="2314971"/>
                  <a:pt x="800432" y="2335466"/>
                  <a:pt x="813754" y="2347763"/>
                </a:cubicBezTo>
                <a:cubicBezTo>
                  <a:pt x="827075" y="2360060"/>
                  <a:pt x="842959" y="2366208"/>
                  <a:pt x="861404" y="2366208"/>
                </a:cubicBezTo>
                <a:cubicBezTo>
                  <a:pt x="888047" y="2366208"/>
                  <a:pt x="924938" y="2350325"/>
                  <a:pt x="972077" y="2318558"/>
                </a:cubicBezTo>
                <a:cubicBezTo>
                  <a:pt x="1019215" y="2286791"/>
                  <a:pt x="1078137" y="2251949"/>
                  <a:pt x="1148845" y="2214034"/>
                </a:cubicBezTo>
                <a:cubicBezTo>
                  <a:pt x="1219552" y="2176118"/>
                  <a:pt x="1301532" y="2141790"/>
                  <a:pt x="1394783" y="2111047"/>
                </a:cubicBezTo>
                <a:cubicBezTo>
                  <a:pt x="1488035" y="2080305"/>
                  <a:pt x="1595121" y="2064934"/>
                  <a:pt x="1716041" y="2064934"/>
                </a:cubicBezTo>
                <a:cubicBezTo>
                  <a:pt x="1802119" y="2064934"/>
                  <a:pt x="1876925" y="2077743"/>
                  <a:pt x="1940459" y="2103361"/>
                </a:cubicBezTo>
                <a:cubicBezTo>
                  <a:pt x="2003993" y="2128980"/>
                  <a:pt x="2056768" y="2164334"/>
                  <a:pt x="2098782" y="2209423"/>
                </a:cubicBezTo>
                <a:cubicBezTo>
                  <a:pt x="2140797" y="2254511"/>
                  <a:pt x="2172564" y="2307285"/>
                  <a:pt x="2194083" y="2367745"/>
                </a:cubicBezTo>
                <a:cubicBezTo>
                  <a:pt x="2215603" y="2428205"/>
                  <a:pt x="2226363" y="2492252"/>
                  <a:pt x="2226363" y="2559885"/>
                </a:cubicBezTo>
                <a:cubicBezTo>
                  <a:pt x="2226363" y="2633666"/>
                  <a:pt x="2217653" y="2711547"/>
                  <a:pt x="2200232" y="2793526"/>
                </a:cubicBezTo>
                <a:cubicBezTo>
                  <a:pt x="2182811" y="2875506"/>
                  <a:pt x="2150532" y="2965171"/>
                  <a:pt x="2103394" y="3062522"/>
                </a:cubicBezTo>
                <a:cubicBezTo>
                  <a:pt x="2056256" y="3159873"/>
                  <a:pt x="1990672" y="3267471"/>
                  <a:pt x="1906643" y="3385316"/>
                </a:cubicBezTo>
                <a:cubicBezTo>
                  <a:pt x="1822614" y="3503161"/>
                  <a:pt x="1711942" y="3633816"/>
                  <a:pt x="1574626" y="3777280"/>
                </a:cubicBezTo>
                <a:lnTo>
                  <a:pt x="885998" y="4515096"/>
                </a:lnTo>
                <a:cubicBezTo>
                  <a:pt x="845008" y="4558135"/>
                  <a:pt x="811704" y="4597588"/>
                  <a:pt x="786086" y="4633454"/>
                </a:cubicBezTo>
                <a:cubicBezTo>
                  <a:pt x="760467" y="4669320"/>
                  <a:pt x="739460" y="4706211"/>
                  <a:pt x="723064" y="4744126"/>
                </a:cubicBezTo>
                <a:cubicBezTo>
                  <a:pt x="706668" y="4782042"/>
                  <a:pt x="695396" y="4825081"/>
                  <a:pt x="689247" y="4873244"/>
                </a:cubicBezTo>
                <a:cubicBezTo>
                  <a:pt x="683099" y="4921407"/>
                  <a:pt x="680025" y="4979305"/>
                  <a:pt x="680025" y="5046938"/>
                </a:cubicBezTo>
                <a:cubicBezTo>
                  <a:pt x="680025" y="5118670"/>
                  <a:pt x="684636" y="5177080"/>
                  <a:pt x="693859" y="5222169"/>
                </a:cubicBezTo>
                <a:cubicBezTo>
                  <a:pt x="703081" y="5267258"/>
                  <a:pt x="717940" y="5301587"/>
                  <a:pt x="738435" y="5325156"/>
                </a:cubicBezTo>
                <a:cubicBezTo>
                  <a:pt x="758930" y="5348725"/>
                  <a:pt x="785573" y="5364608"/>
                  <a:pt x="818365" y="5372806"/>
                </a:cubicBezTo>
                <a:cubicBezTo>
                  <a:pt x="851157" y="5381005"/>
                  <a:pt x="890097" y="5385103"/>
                  <a:pt x="935186" y="5385103"/>
                </a:cubicBezTo>
                <a:lnTo>
                  <a:pt x="3222414" y="5385103"/>
                </a:lnTo>
                <a:cubicBezTo>
                  <a:pt x="3242909" y="5385103"/>
                  <a:pt x="3261354" y="5379467"/>
                  <a:pt x="3277750" y="5368195"/>
                </a:cubicBezTo>
                <a:cubicBezTo>
                  <a:pt x="3294146" y="5356923"/>
                  <a:pt x="3307468" y="5337965"/>
                  <a:pt x="3317715" y="5311322"/>
                </a:cubicBezTo>
                <a:cubicBezTo>
                  <a:pt x="3327962" y="5284678"/>
                  <a:pt x="3335648" y="5250350"/>
                  <a:pt x="3340772" y="5208335"/>
                </a:cubicBezTo>
                <a:cubicBezTo>
                  <a:pt x="3345895" y="5166321"/>
                  <a:pt x="3348457" y="5115596"/>
                  <a:pt x="3348457" y="5056160"/>
                </a:cubicBezTo>
                <a:cubicBezTo>
                  <a:pt x="3348457" y="4998775"/>
                  <a:pt x="3345383" y="4949075"/>
                  <a:pt x="3339235" y="4907060"/>
                </a:cubicBezTo>
                <a:cubicBezTo>
                  <a:pt x="3333086" y="4865046"/>
                  <a:pt x="3323863" y="4831229"/>
                  <a:pt x="3311566" y="4805611"/>
                </a:cubicBezTo>
                <a:cubicBezTo>
                  <a:pt x="3299270" y="4779992"/>
                  <a:pt x="3284411" y="4761034"/>
                  <a:pt x="3266990" y="4748737"/>
                </a:cubicBezTo>
                <a:cubicBezTo>
                  <a:pt x="3249569" y="4736440"/>
                  <a:pt x="3230612" y="4730292"/>
                  <a:pt x="3210117" y="4730292"/>
                </a:cubicBezTo>
                <a:lnTo>
                  <a:pt x="1642259" y="4730292"/>
                </a:lnTo>
                <a:lnTo>
                  <a:pt x="2106468" y="4253786"/>
                </a:lnTo>
                <a:cubicBezTo>
                  <a:pt x="2340109" y="4022194"/>
                  <a:pt x="2527638" y="3818782"/>
                  <a:pt x="2669052" y="3643551"/>
                </a:cubicBezTo>
                <a:cubicBezTo>
                  <a:pt x="2810467" y="3468320"/>
                  <a:pt x="2920114" y="3308460"/>
                  <a:pt x="2997995" y="3163971"/>
                </a:cubicBezTo>
                <a:cubicBezTo>
                  <a:pt x="3075875" y="3019483"/>
                  <a:pt x="3127113" y="2884729"/>
                  <a:pt x="3151706" y="2759710"/>
                </a:cubicBezTo>
                <a:cubicBezTo>
                  <a:pt x="3176300" y="2634691"/>
                  <a:pt x="3188597" y="2507623"/>
                  <a:pt x="3188597" y="2378505"/>
                </a:cubicBezTo>
                <a:cubicBezTo>
                  <a:pt x="3188597" y="2230942"/>
                  <a:pt x="3163491" y="2093114"/>
                  <a:pt x="3113279" y="1965021"/>
                </a:cubicBezTo>
                <a:cubicBezTo>
                  <a:pt x="3063066" y="1836928"/>
                  <a:pt x="2986723" y="1726256"/>
                  <a:pt x="2884248" y="1633004"/>
                </a:cubicBezTo>
                <a:cubicBezTo>
                  <a:pt x="2781774" y="1539752"/>
                  <a:pt x="2653168" y="1466996"/>
                  <a:pt x="2498432" y="1414734"/>
                </a:cubicBezTo>
                <a:cubicBezTo>
                  <a:pt x="2343696" y="1362472"/>
                  <a:pt x="2162829" y="1336341"/>
                  <a:pt x="1955830" y="1336341"/>
                </a:cubicBezTo>
                <a:close/>
                <a:moveTo>
                  <a:pt x="0" y="0"/>
                </a:moveTo>
                <a:lnTo>
                  <a:pt x="12298017" y="0"/>
                </a:lnTo>
                <a:lnTo>
                  <a:pt x="12298017" y="6880860"/>
                </a:lnTo>
                <a:lnTo>
                  <a:pt x="0" y="6880860"/>
                </a:lnTo>
                <a:close/>
              </a:path>
            </a:pathLst>
          </a:custGeom>
          <a:solidFill>
            <a:schemeClr val="tx1">
              <a:alpha val="70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endParaRPr lang="en-US" sz="49600" b="1" dirty="0">
              <a:ln>
                <a:solidFill>
                  <a:srgbClr val="A0B6A2"/>
                </a:solidFill>
              </a:ln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D2AF96E-EBF4-44FC-54D8-9E61704BBBB2}"/>
              </a:ext>
            </a:extLst>
          </p:cNvPr>
          <p:cNvSpPr/>
          <p:nvPr/>
        </p:nvSpPr>
        <p:spPr>
          <a:xfrm>
            <a:off x="0" y="22860"/>
            <a:ext cx="12104370" cy="6858000"/>
          </a:xfrm>
          <a:prstGeom prst="rect">
            <a:avLst/>
          </a:prstGeom>
          <a:noFill/>
          <a:ln w="387350">
            <a:solidFill>
              <a:schemeClr val="tx1"/>
            </a:solidFill>
          </a:ln>
          <a:effectLst>
            <a:softEdge rad="88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>
              <a:defRPr/>
            </a:pPr>
            <a:endParaRPr lang="en-US" dirty="0">
              <a:solidFill>
                <a:srgbClr val="FFFFFF"/>
              </a:solidFill>
              <a:latin typeface="Calibri" panose="020F0502020204030204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C9A19D2-8B63-4F75-806F-43DBE3CC1568}"/>
              </a:ext>
            </a:extLst>
          </p:cNvPr>
          <p:cNvSpPr txBox="1"/>
          <p:nvPr/>
        </p:nvSpPr>
        <p:spPr>
          <a:xfrm>
            <a:off x="3425686" y="2020699"/>
            <a:ext cx="8335619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000" b="1" dirty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  <a:effectLst>
                  <a:outerShdw blurRad="76200" dist="50800" dir="2700000" algn="tl" rotWithShape="0">
                    <a:prstClr val="black">
                      <a:alpha val="60000"/>
                    </a:prstClr>
                  </a:outerShdw>
                </a:effectLst>
                <a:latin typeface="Comic Sans MS" panose="030F0702030302020204" pitchFamily="66" charset="0"/>
              </a:rPr>
              <a:t>Novel genotype via marker-assisted selection (in 3 years)</a:t>
            </a:r>
          </a:p>
        </p:txBody>
      </p:sp>
    </p:spTree>
    <p:extLst>
      <p:ext uri="{BB962C8B-B14F-4D97-AF65-F5344CB8AC3E}">
        <p14:creationId xmlns:p14="http://schemas.microsoft.com/office/powerpoint/2010/main" val="3214680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 dir="u"/>
      </p:transition>
    </mc:Choice>
    <mc:Fallback xmlns="">
      <p:transition spd="slow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EDD726B-BEB5-CE64-5663-382B04279E1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 room with plants in pots&#10;&#10;AI-generated content may be incorrect.">
            <a:extLst>
              <a:ext uri="{FF2B5EF4-FFF2-40B4-BE49-F238E27FC236}">
                <a16:creationId xmlns:a16="http://schemas.microsoft.com/office/drawing/2014/main" id="{B47D4AC8-1884-548E-EB33-93C86C19FAB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622853" y="-1610139"/>
            <a:ext cx="13331687" cy="9998765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D4B7284-C046-8702-D1B7-F766C89A5200}"/>
              </a:ext>
            </a:extLst>
          </p:cNvPr>
          <p:cNvSpPr txBox="1"/>
          <p:nvPr/>
        </p:nvSpPr>
        <p:spPr>
          <a:xfrm>
            <a:off x="-106017" y="0"/>
            <a:ext cx="12298017" cy="6880860"/>
          </a:xfrm>
          <a:custGeom>
            <a:avLst/>
            <a:gdLst/>
            <a:ahLst/>
            <a:cxnLst/>
            <a:rect l="l" t="t" r="r" b="b"/>
            <a:pathLst>
              <a:path w="12298017" h="6880860">
                <a:moveTo>
                  <a:pt x="1952756" y="1336341"/>
                </a:moveTo>
                <a:cubicBezTo>
                  <a:pt x="1805193" y="1336341"/>
                  <a:pt x="1668390" y="1349150"/>
                  <a:pt x="1542346" y="1374769"/>
                </a:cubicBezTo>
                <a:cubicBezTo>
                  <a:pt x="1416303" y="1400388"/>
                  <a:pt x="1305118" y="1431642"/>
                  <a:pt x="1208792" y="1468533"/>
                </a:cubicBezTo>
                <a:cubicBezTo>
                  <a:pt x="1112467" y="1505424"/>
                  <a:pt x="1032536" y="1543339"/>
                  <a:pt x="969002" y="1582279"/>
                </a:cubicBezTo>
                <a:cubicBezTo>
                  <a:pt x="905468" y="1621220"/>
                  <a:pt x="863454" y="1650425"/>
                  <a:pt x="842959" y="1669895"/>
                </a:cubicBezTo>
                <a:cubicBezTo>
                  <a:pt x="822464" y="1689365"/>
                  <a:pt x="807605" y="1707298"/>
                  <a:pt x="798383" y="1723694"/>
                </a:cubicBezTo>
                <a:cubicBezTo>
                  <a:pt x="789160" y="1740090"/>
                  <a:pt x="781474" y="1759560"/>
                  <a:pt x="775326" y="1782104"/>
                </a:cubicBezTo>
                <a:cubicBezTo>
                  <a:pt x="769177" y="1804649"/>
                  <a:pt x="765078" y="1832829"/>
                  <a:pt x="763029" y="1866646"/>
                </a:cubicBezTo>
                <a:cubicBezTo>
                  <a:pt x="760979" y="1900462"/>
                  <a:pt x="759955" y="1942989"/>
                  <a:pt x="759955" y="1994226"/>
                </a:cubicBezTo>
                <a:cubicBezTo>
                  <a:pt x="759955" y="2055711"/>
                  <a:pt x="762004" y="2105924"/>
                  <a:pt x="766103" y="2144864"/>
                </a:cubicBezTo>
                <a:cubicBezTo>
                  <a:pt x="770202" y="2183804"/>
                  <a:pt x="776350" y="2213522"/>
                  <a:pt x="784548" y="2234016"/>
                </a:cubicBezTo>
                <a:cubicBezTo>
                  <a:pt x="792746" y="2254511"/>
                  <a:pt x="802994" y="2268345"/>
                  <a:pt x="815291" y="2275518"/>
                </a:cubicBezTo>
                <a:cubicBezTo>
                  <a:pt x="827588" y="2282692"/>
                  <a:pt x="841934" y="2286278"/>
                  <a:pt x="858330" y="2286278"/>
                </a:cubicBezTo>
                <a:cubicBezTo>
                  <a:pt x="882924" y="2286278"/>
                  <a:pt x="921352" y="2269883"/>
                  <a:pt x="973614" y="2237091"/>
                </a:cubicBezTo>
                <a:cubicBezTo>
                  <a:pt x="1025876" y="2204299"/>
                  <a:pt x="1089410" y="2168945"/>
                  <a:pt x="1164216" y="2131030"/>
                </a:cubicBezTo>
                <a:cubicBezTo>
                  <a:pt x="1239022" y="2093114"/>
                  <a:pt x="1323564" y="2058273"/>
                  <a:pt x="1417840" y="2026506"/>
                </a:cubicBezTo>
                <a:cubicBezTo>
                  <a:pt x="1512116" y="1994738"/>
                  <a:pt x="1612541" y="1978855"/>
                  <a:pt x="1719115" y="1978855"/>
                </a:cubicBezTo>
                <a:cubicBezTo>
                  <a:pt x="1813391" y="1978855"/>
                  <a:pt x="1895371" y="1991664"/>
                  <a:pt x="1965053" y="2017283"/>
                </a:cubicBezTo>
                <a:cubicBezTo>
                  <a:pt x="2034736" y="2042902"/>
                  <a:pt x="2091609" y="2077743"/>
                  <a:pt x="2135673" y="2121807"/>
                </a:cubicBezTo>
                <a:cubicBezTo>
                  <a:pt x="2179737" y="2165871"/>
                  <a:pt x="2213041" y="2218133"/>
                  <a:pt x="2235586" y="2278593"/>
                </a:cubicBezTo>
                <a:cubicBezTo>
                  <a:pt x="2258130" y="2339053"/>
                  <a:pt x="2269402" y="2403099"/>
                  <a:pt x="2269402" y="2470732"/>
                </a:cubicBezTo>
                <a:cubicBezTo>
                  <a:pt x="2269402" y="2558860"/>
                  <a:pt x="2253006" y="2639302"/>
                  <a:pt x="2220214" y="2712059"/>
                </a:cubicBezTo>
                <a:cubicBezTo>
                  <a:pt x="2187422" y="2784816"/>
                  <a:pt x="2139772" y="2846813"/>
                  <a:pt x="2077263" y="2898050"/>
                </a:cubicBezTo>
                <a:cubicBezTo>
                  <a:pt x="2014753" y="2949287"/>
                  <a:pt x="1937385" y="2988740"/>
                  <a:pt x="1845158" y="3016408"/>
                </a:cubicBezTo>
                <a:cubicBezTo>
                  <a:pt x="1752931" y="3044076"/>
                  <a:pt x="1647383" y="3057910"/>
                  <a:pt x="1528512" y="3057910"/>
                </a:cubicBezTo>
                <a:lnTo>
                  <a:pt x="1181124" y="3057910"/>
                </a:lnTo>
                <a:cubicBezTo>
                  <a:pt x="1156531" y="3057910"/>
                  <a:pt x="1135523" y="3062009"/>
                  <a:pt x="1118103" y="3070207"/>
                </a:cubicBezTo>
                <a:cubicBezTo>
                  <a:pt x="1100682" y="3078405"/>
                  <a:pt x="1086335" y="3092752"/>
                  <a:pt x="1075063" y="3113247"/>
                </a:cubicBezTo>
                <a:cubicBezTo>
                  <a:pt x="1063791" y="3133741"/>
                  <a:pt x="1055593" y="3162947"/>
                  <a:pt x="1050469" y="3200862"/>
                </a:cubicBezTo>
                <a:cubicBezTo>
                  <a:pt x="1045346" y="3238778"/>
                  <a:pt x="1042784" y="3287453"/>
                  <a:pt x="1042784" y="3346888"/>
                </a:cubicBezTo>
                <a:cubicBezTo>
                  <a:pt x="1042784" y="3410422"/>
                  <a:pt x="1045346" y="3462172"/>
                  <a:pt x="1050469" y="3502137"/>
                </a:cubicBezTo>
                <a:cubicBezTo>
                  <a:pt x="1055593" y="3542102"/>
                  <a:pt x="1064303" y="3573356"/>
                  <a:pt x="1076600" y="3595901"/>
                </a:cubicBezTo>
                <a:cubicBezTo>
                  <a:pt x="1088897" y="3618445"/>
                  <a:pt x="1104268" y="3633304"/>
                  <a:pt x="1122714" y="3640477"/>
                </a:cubicBezTo>
                <a:cubicBezTo>
                  <a:pt x="1141159" y="3647650"/>
                  <a:pt x="1163703" y="3651237"/>
                  <a:pt x="1190347" y="3651237"/>
                </a:cubicBezTo>
                <a:lnTo>
                  <a:pt x="1534661" y="3651237"/>
                </a:lnTo>
                <a:cubicBezTo>
                  <a:pt x="1680174" y="3651237"/>
                  <a:pt x="1806730" y="3665583"/>
                  <a:pt x="1914328" y="3694276"/>
                </a:cubicBezTo>
                <a:cubicBezTo>
                  <a:pt x="2021926" y="3722969"/>
                  <a:pt x="2111079" y="3763446"/>
                  <a:pt x="2181786" y="3815708"/>
                </a:cubicBezTo>
                <a:cubicBezTo>
                  <a:pt x="2252494" y="3867970"/>
                  <a:pt x="2305780" y="3930992"/>
                  <a:pt x="2341647" y="4004773"/>
                </a:cubicBezTo>
                <a:cubicBezTo>
                  <a:pt x="2377513" y="4078555"/>
                  <a:pt x="2395446" y="4161559"/>
                  <a:pt x="2395446" y="4253786"/>
                </a:cubicBezTo>
                <a:cubicBezTo>
                  <a:pt x="2395446" y="4337815"/>
                  <a:pt x="2380587" y="4414158"/>
                  <a:pt x="2350869" y="4482816"/>
                </a:cubicBezTo>
                <a:cubicBezTo>
                  <a:pt x="2321152" y="4551474"/>
                  <a:pt x="2276063" y="4609885"/>
                  <a:pt x="2215603" y="4658048"/>
                </a:cubicBezTo>
                <a:cubicBezTo>
                  <a:pt x="2155143" y="4706211"/>
                  <a:pt x="2081874" y="4743614"/>
                  <a:pt x="1995796" y="4770257"/>
                </a:cubicBezTo>
                <a:cubicBezTo>
                  <a:pt x="1909717" y="4796901"/>
                  <a:pt x="1810317" y="4810222"/>
                  <a:pt x="1697595" y="4810222"/>
                </a:cubicBezTo>
                <a:cubicBezTo>
                  <a:pt x="1564378" y="4810222"/>
                  <a:pt x="1445508" y="4796388"/>
                  <a:pt x="1340984" y="4768720"/>
                </a:cubicBezTo>
                <a:cubicBezTo>
                  <a:pt x="1236461" y="4741052"/>
                  <a:pt x="1145258" y="4711334"/>
                  <a:pt x="1067378" y="4679567"/>
                </a:cubicBezTo>
                <a:cubicBezTo>
                  <a:pt x="989497" y="4647800"/>
                  <a:pt x="925451" y="4618083"/>
                  <a:pt x="875238" y="4590414"/>
                </a:cubicBezTo>
                <a:cubicBezTo>
                  <a:pt x="825026" y="4562746"/>
                  <a:pt x="789672" y="4548912"/>
                  <a:pt x="769177" y="4548912"/>
                </a:cubicBezTo>
                <a:cubicBezTo>
                  <a:pt x="736385" y="4548912"/>
                  <a:pt x="711792" y="4567870"/>
                  <a:pt x="695396" y="4605786"/>
                </a:cubicBezTo>
                <a:cubicBezTo>
                  <a:pt x="679000" y="4643701"/>
                  <a:pt x="670802" y="4711847"/>
                  <a:pt x="670802" y="4810222"/>
                </a:cubicBezTo>
                <a:cubicBezTo>
                  <a:pt x="670802" y="4869657"/>
                  <a:pt x="672339" y="4920382"/>
                  <a:pt x="675413" y="4962396"/>
                </a:cubicBezTo>
                <a:cubicBezTo>
                  <a:pt x="678487" y="5004411"/>
                  <a:pt x="683611" y="5039252"/>
                  <a:pt x="690784" y="5066920"/>
                </a:cubicBezTo>
                <a:cubicBezTo>
                  <a:pt x="697958" y="5094588"/>
                  <a:pt x="706156" y="5118670"/>
                  <a:pt x="715378" y="5139165"/>
                </a:cubicBezTo>
                <a:cubicBezTo>
                  <a:pt x="724601" y="5159659"/>
                  <a:pt x="738435" y="5178105"/>
                  <a:pt x="756880" y="5194501"/>
                </a:cubicBezTo>
                <a:cubicBezTo>
                  <a:pt x="775326" y="5210897"/>
                  <a:pt x="814266" y="5234466"/>
                  <a:pt x="873701" y="5265208"/>
                </a:cubicBezTo>
                <a:cubicBezTo>
                  <a:pt x="933136" y="5295950"/>
                  <a:pt x="1008455" y="5325668"/>
                  <a:pt x="1099657" y="5354361"/>
                </a:cubicBezTo>
                <a:cubicBezTo>
                  <a:pt x="1190859" y="5383054"/>
                  <a:pt x="1295896" y="5407136"/>
                  <a:pt x="1414766" y="5426605"/>
                </a:cubicBezTo>
                <a:cubicBezTo>
                  <a:pt x="1533636" y="5446076"/>
                  <a:pt x="1660704" y="5455810"/>
                  <a:pt x="1795970" y="5455810"/>
                </a:cubicBezTo>
                <a:cubicBezTo>
                  <a:pt x="2019365" y="5455810"/>
                  <a:pt x="2225338" y="5428655"/>
                  <a:pt x="2413891" y="5374343"/>
                </a:cubicBezTo>
                <a:cubicBezTo>
                  <a:pt x="2602444" y="5320032"/>
                  <a:pt x="2764353" y="5240614"/>
                  <a:pt x="2899620" y="5136090"/>
                </a:cubicBezTo>
                <a:cubicBezTo>
                  <a:pt x="3034886" y="5031567"/>
                  <a:pt x="3140434" y="4902449"/>
                  <a:pt x="3216265" y="4748737"/>
                </a:cubicBezTo>
                <a:cubicBezTo>
                  <a:pt x="3292096" y="4595026"/>
                  <a:pt x="3330012" y="4418770"/>
                  <a:pt x="3330012" y="4219970"/>
                </a:cubicBezTo>
                <a:cubicBezTo>
                  <a:pt x="3330012" y="4101100"/>
                  <a:pt x="3309517" y="3989915"/>
                  <a:pt x="3268527" y="3886416"/>
                </a:cubicBezTo>
                <a:cubicBezTo>
                  <a:pt x="3227538" y="3782916"/>
                  <a:pt x="3168615" y="3690177"/>
                  <a:pt x="3091759" y="3608198"/>
                </a:cubicBezTo>
                <a:cubicBezTo>
                  <a:pt x="3014903" y="3526218"/>
                  <a:pt x="2921139" y="3458073"/>
                  <a:pt x="2810467" y="3403761"/>
                </a:cubicBezTo>
                <a:cubicBezTo>
                  <a:pt x="2699794" y="3349450"/>
                  <a:pt x="2574776" y="3314096"/>
                  <a:pt x="2435411" y="3297700"/>
                </a:cubicBezTo>
                <a:lnTo>
                  <a:pt x="2435411" y="3288477"/>
                </a:lnTo>
                <a:cubicBezTo>
                  <a:pt x="2552231" y="3259785"/>
                  <a:pt x="2655218" y="3216746"/>
                  <a:pt x="2744371" y="3159360"/>
                </a:cubicBezTo>
                <a:cubicBezTo>
                  <a:pt x="2833524" y="3101974"/>
                  <a:pt x="2907818" y="3032292"/>
                  <a:pt x="2967253" y="2950312"/>
                </a:cubicBezTo>
                <a:cubicBezTo>
                  <a:pt x="3026688" y="2868333"/>
                  <a:pt x="3071776" y="2775081"/>
                  <a:pt x="3102519" y="2670557"/>
                </a:cubicBezTo>
                <a:cubicBezTo>
                  <a:pt x="3133261" y="2566033"/>
                  <a:pt x="3148632" y="2453311"/>
                  <a:pt x="3148632" y="2332392"/>
                </a:cubicBezTo>
                <a:cubicBezTo>
                  <a:pt x="3148632" y="2176631"/>
                  <a:pt x="3122501" y="2036753"/>
                  <a:pt x="3070239" y="1912759"/>
                </a:cubicBezTo>
                <a:cubicBezTo>
                  <a:pt x="3017977" y="1788765"/>
                  <a:pt x="2941122" y="1684241"/>
                  <a:pt x="2839672" y="1599188"/>
                </a:cubicBezTo>
                <a:cubicBezTo>
                  <a:pt x="2738222" y="1514134"/>
                  <a:pt x="2613204" y="1449063"/>
                  <a:pt x="2464616" y="1403974"/>
                </a:cubicBezTo>
                <a:cubicBezTo>
                  <a:pt x="2316028" y="1358886"/>
                  <a:pt x="2145408" y="1336341"/>
                  <a:pt x="1952756" y="1336341"/>
                </a:cubicBezTo>
                <a:close/>
                <a:moveTo>
                  <a:pt x="0" y="0"/>
                </a:moveTo>
                <a:lnTo>
                  <a:pt x="12298017" y="0"/>
                </a:lnTo>
                <a:lnTo>
                  <a:pt x="12298017" y="6880860"/>
                </a:lnTo>
                <a:lnTo>
                  <a:pt x="0" y="6880860"/>
                </a:lnTo>
                <a:close/>
              </a:path>
            </a:pathLst>
          </a:custGeom>
          <a:solidFill>
            <a:schemeClr val="tx1">
              <a:alpha val="70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endParaRPr lang="en-US" sz="49600" b="1" dirty="0">
              <a:ln>
                <a:solidFill>
                  <a:srgbClr val="A0B6A2"/>
                </a:solidFill>
              </a:ln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B81403D-C4C8-1345-FCAD-C02E02A3586F}"/>
              </a:ext>
            </a:extLst>
          </p:cNvPr>
          <p:cNvSpPr/>
          <p:nvPr/>
        </p:nvSpPr>
        <p:spPr>
          <a:xfrm>
            <a:off x="0" y="22860"/>
            <a:ext cx="12104370" cy="6858000"/>
          </a:xfrm>
          <a:prstGeom prst="rect">
            <a:avLst/>
          </a:prstGeom>
          <a:noFill/>
          <a:ln w="387350">
            <a:solidFill>
              <a:schemeClr val="tx1"/>
            </a:solidFill>
          </a:ln>
          <a:effectLst>
            <a:softEdge rad="88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>
              <a:defRPr/>
            </a:pPr>
            <a:endParaRPr lang="en-US" dirty="0">
              <a:solidFill>
                <a:srgbClr val="FFFFFF"/>
              </a:solidFill>
              <a:latin typeface="Calibri" panose="020F0502020204030204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11E8037-A335-95DF-62B1-C7A4470BDF3D}"/>
              </a:ext>
            </a:extLst>
          </p:cNvPr>
          <p:cNvSpPr txBox="1"/>
          <p:nvPr/>
        </p:nvSpPr>
        <p:spPr>
          <a:xfrm>
            <a:off x="2731770" y="2020699"/>
            <a:ext cx="922401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000" b="1" dirty="0">
                <a:ln>
                  <a:solidFill>
                    <a:schemeClr val="tx1"/>
                  </a:solidFill>
                </a:ln>
                <a:solidFill>
                  <a:srgbClr val="A0B6A2"/>
                </a:solidFill>
                <a:effectLst>
                  <a:outerShdw blurRad="76200" dist="50800" dir="2700000" algn="tl" rotWithShape="0">
                    <a:prstClr val="black">
                      <a:alpha val="60000"/>
                    </a:prstClr>
                  </a:outerShdw>
                </a:effectLst>
                <a:latin typeface="Comic Sans MS" panose="030F0702030302020204" pitchFamily="66" charset="0"/>
              </a:rPr>
              <a:t>Large recombinant inbred line (RIL) population (in ~ one year)</a:t>
            </a:r>
          </a:p>
        </p:txBody>
      </p:sp>
    </p:spTree>
    <p:extLst>
      <p:ext uri="{BB962C8B-B14F-4D97-AF65-F5344CB8AC3E}">
        <p14:creationId xmlns:p14="http://schemas.microsoft.com/office/powerpoint/2010/main" val="27511113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 dir="u"/>
      </p:transition>
    </mc:Choice>
    <mc:Fallback xmlns="">
      <p:transition spd="slow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7F2FD5B-DA2A-CDAE-5F30-793E69CBCA7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07A4EF31-DE62-0896-496A-8918828434D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noFill/>
          <a:ln w="387350">
            <a:solidFill>
              <a:schemeClr val="tx1"/>
            </a:solidFill>
          </a:ln>
          <a:effectLst>
            <a:softEdge rad="88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endParaRPr lang="en-US" dirty="0">
              <a:solidFill>
                <a:srgbClr val="FFFFFF"/>
              </a:solidFill>
              <a:latin typeface="Calibri" panose="020F0502020204030204"/>
            </a:endParaRPr>
          </a:p>
        </p:txBody>
      </p:sp>
      <p:pic>
        <p:nvPicPr>
          <p:cNvPr id="6" name="Picture 5" descr="A picture containing sky, outdoor, plant, grass&#10;&#10;Description automatically generated">
            <a:extLst>
              <a:ext uri="{FF2B5EF4-FFF2-40B4-BE49-F238E27FC236}">
                <a16:creationId xmlns:a16="http://schemas.microsoft.com/office/drawing/2014/main" id="{8A354037-5264-8650-5625-0ED45660B35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973" b="26024"/>
          <a:stretch/>
        </p:blipFill>
        <p:spPr>
          <a:xfrm>
            <a:off x="9056657" y="1740878"/>
            <a:ext cx="2867332" cy="2332224"/>
          </a:xfrm>
          <a:prstGeom prst="rect">
            <a:avLst/>
          </a:prstGeom>
          <a:ln w="28575">
            <a:solidFill>
              <a:srgbClr val="A0B6A2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942A4E7-443D-FA99-77BD-F0BE659678B4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7087"/>
          <a:stretch/>
        </p:blipFill>
        <p:spPr>
          <a:xfrm rot="5400000">
            <a:off x="726443" y="1283253"/>
            <a:ext cx="2196451" cy="3113314"/>
          </a:xfrm>
          <a:prstGeom prst="rect">
            <a:avLst/>
          </a:prstGeom>
          <a:ln w="28575">
            <a:solidFill>
              <a:srgbClr val="A0B6A2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4585ECE6-D16B-B14C-8CC3-5246C22418F4}"/>
              </a:ext>
            </a:extLst>
          </p:cNvPr>
          <p:cNvSpPr txBox="1"/>
          <p:nvPr/>
        </p:nvSpPr>
        <p:spPr>
          <a:xfrm>
            <a:off x="12980" y="277992"/>
            <a:ext cx="1217902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457200"/>
            <a:r>
              <a:rPr lang="en-US" sz="3600" b="1" dirty="0">
                <a:ln w="3175">
                  <a:solidFill>
                    <a:schemeClr val="bg1"/>
                  </a:solidFill>
                </a:ln>
                <a:solidFill>
                  <a:srgbClr val="A0B6A2"/>
                </a:solidFill>
                <a:effectLst>
                  <a:outerShdw blurRad="76200" dist="50800" dir="2700000" algn="tl" rotWithShape="0">
                    <a:schemeClr val="tx1">
                      <a:alpha val="60000"/>
                    </a:schemeClr>
                  </a:outerShdw>
                </a:effectLst>
                <a:latin typeface="Comic Sans MS" panose="030F0702030302020204" pitchFamily="66" charset="0"/>
              </a:rPr>
              <a:t>Interesting Visible Traits X Elite Variety</a:t>
            </a:r>
          </a:p>
          <a:p>
            <a:pPr algn="ctr" defTabSz="457200"/>
            <a:r>
              <a:rPr lang="en-US" sz="2800" i="1" dirty="0">
                <a:ln w="3175">
                  <a:solidFill>
                    <a:schemeClr val="bg1"/>
                  </a:solidFill>
                </a:ln>
                <a:solidFill>
                  <a:srgbClr val="A0B6A2"/>
                </a:solidFill>
                <a:latin typeface="Comic Sans MS" panose="030F0702030302020204" pitchFamily="66" charset="0"/>
              </a:rPr>
              <a:t>(Selection via Phenotypic Observations)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B502606-A05E-A07F-C15B-C461F6372A85}"/>
              </a:ext>
            </a:extLst>
          </p:cNvPr>
          <p:cNvSpPr txBox="1"/>
          <p:nvPr/>
        </p:nvSpPr>
        <p:spPr>
          <a:xfrm>
            <a:off x="3204243" y="2059219"/>
            <a:ext cx="607227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>
                <a:ln>
                  <a:solidFill>
                    <a:srgbClr val="A0B6A2"/>
                  </a:solidFill>
                </a:ln>
                <a:solidFill>
                  <a:srgbClr val="A0B6A2"/>
                </a:solidFill>
                <a:latin typeface="Comic Sans MS" panose="030F0702030302020204" pitchFamily="66" charset="0"/>
              </a:rPr>
              <a:t>FMC77</a:t>
            </a:r>
            <a:r>
              <a:rPr lang="en-US" sz="3200" dirty="0">
                <a:ln>
                  <a:solidFill>
                    <a:srgbClr val="A0B6A2"/>
                  </a:solidFill>
                </a:ln>
                <a:solidFill>
                  <a:srgbClr val="A0B6A2"/>
                </a:solidFill>
                <a:latin typeface="Comic Sans MS" panose="030F0702030302020204" pitchFamily="66" charset="0"/>
              </a:rPr>
              <a:t> x </a:t>
            </a:r>
            <a:r>
              <a:rPr lang="en-US" sz="3200" b="1" dirty="0">
                <a:ln>
                  <a:solidFill>
                    <a:srgbClr val="A0B6A2"/>
                  </a:solidFill>
                </a:ln>
                <a:solidFill>
                  <a:srgbClr val="A0B6A2"/>
                </a:solidFill>
                <a:latin typeface="Comic Sans MS" panose="030F0702030302020204" pitchFamily="66" charset="0"/>
              </a:rPr>
              <a:t>CDC Bethune</a:t>
            </a:r>
          </a:p>
        </p:txBody>
      </p:sp>
      <p:sp>
        <p:nvSpPr>
          <p:cNvPr id="10" name="Arrow: Down 9">
            <a:extLst>
              <a:ext uri="{FF2B5EF4-FFF2-40B4-BE49-F238E27FC236}">
                <a16:creationId xmlns:a16="http://schemas.microsoft.com/office/drawing/2014/main" id="{2F3F40BD-D02F-EE67-D5A7-DC37689C34AD}"/>
              </a:ext>
            </a:extLst>
          </p:cNvPr>
          <p:cNvSpPr/>
          <p:nvPr/>
        </p:nvSpPr>
        <p:spPr>
          <a:xfrm rot="1736588">
            <a:off x="4766090" y="2683195"/>
            <a:ext cx="377190" cy="1307258"/>
          </a:xfrm>
          <a:prstGeom prst="downArrow">
            <a:avLst/>
          </a:prstGeom>
          <a:solidFill>
            <a:srgbClr val="A0B6A2"/>
          </a:solidFill>
          <a:ln>
            <a:solidFill>
              <a:schemeClr val="bg1"/>
            </a:solidFill>
          </a:ln>
          <a:effectLst>
            <a:outerShdw blurRad="76200" dist="50800" dir="2700000" algn="tl" rotWithShape="0">
              <a:schemeClr val="bg1">
                <a:alpha val="6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B39B7CB-A504-4384-FE43-743054E75A7E}"/>
              </a:ext>
            </a:extLst>
          </p:cNvPr>
          <p:cNvSpPr txBox="1"/>
          <p:nvPr/>
        </p:nvSpPr>
        <p:spPr>
          <a:xfrm>
            <a:off x="3406058" y="4212388"/>
            <a:ext cx="2433439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dirty="0">
                <a:ln>
                  <a:solidFill>
                    <a:srgbClr val="A0B6A2"/>
                  </a:solidFill>
                </a:ln>
                <a:solidFill>
                  <a:srgbClr val="A0B6A2"/>
                </a:solidFill>
                <a:latin typeface="Comic Sans MS" panose="030F0702030302020204" pitchFamily="66" charset="0"/>
              </a:rPr>
              <a:t>Short with large seeds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38C1F4E-EEE0-AAB4-B4D0-C81999B2BC60}"/>
              </a:ext>
            </a:extLst>
          </p:cNvPr>
          <p:cNvSpPr txBox="1"/>
          <p:nvPr/>
        </p:nvSpPr>
        <p:spPr>
          <a:xfrm>
            <a:off x="6076144" y="4212388"/>
            <a:ext cx="2911614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dirty="0">
                <a:ln>
                  <a:solidFill>
                    <a:srgbClr val="A0B6A2"/>
                  </a:solidFill>
                </a:ln>
                <a:solidFill>
                  <a:srgbClr val="A0B6A2"/>
                </a:solidFill>
                <a:latin typeface="Comic Sans MS" panose="030F0702030302020204" pitchFamily="66" charset="0"/>
              </a:rPr>
              <a:t>Previous check variety; has genome sequenced</a:t>
            </a:r>
          </a:p>
        </p:txBody>
      </p:sp>
      <p:pic>
        <p:nvPicPr>
          <p:cNvPr id="8" name="Picture 7" descr="A close-up of several seeds&#10;&#10;AI-generated content may be incorrect.">
            <a:extLst>
              <a:ext uri="{FF2B5EF4-FFF2-40B4-BE49-F238E27FC236}">
                <a16:creationId xmlns:a16="http://schemas.microsoft.com/office/drawing/2014/main" id="{5D56081D-78F2-85BC-F891-5717061FE37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284" t="52676" r="42374" b="6105"/>
          <a:stretch/>
        </p:blipFill>
        <p:spPr>
          <a:xfrm rot="5400000">
            <a:off x="961475" y="4194174"/>
            <a:ext cx="1726384" cy="2759151"/>
          </a:xfrm>
          <a:prstGeom prst="rect">
            <a:avLst/>
          </a:prstGeom>
          <a:ln w="28575">
            <a:solidFill>
              <a:srgbClr val="A0B6A2"/>
            </a:solidFill>
          </a:ln>
        </p:spPr>
      </p:pic>
      <p:pic>
        <p:nvPicPr>
          <p:cNvPr id="4" name="Picture 3" descr="A close-up of several seeds&#10;&#10;AI-generated content may be incorrect.">
            <a:extLst>
              <a:ext uri="{FF2B5EF4-FFF2-40B4-BE49-F238E27FC236}">
                <a16:creationId xmlns:a16="http://schemas.microsoft.com/office/drawing/2014/main" id="{4739876A-7979-6F52-6576-AEE0E677379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284" t="7746" r="42374" b="52418"/>
          <a:stretch/>
        </p:blipFill>
        <p:spPr>
          <a:xfrm rot="5400000">
            <a:off x="9627131" y="4240426"/>
            <a:ext cx="1726384" cy="2666646"/>
          </a:xfrm>
          <a:prstGeom prst="rect">
            <a:avLst/>
          </a:prstGeom>
          <a:ln w="28575">
            <a:solidFill>
              <a:srgbClr val="A0B6A2"/>
            </a:solidFill>
          </a:ln>
        </p:spPr>
      </p:pic>
      <p:sp>
        <p:nvSpPr>
          <p:cNvPr id="9" name="Arrow: Down 8">
            <a:extLst>
              <a:ext uri="{FF2B5EF4-FFF2-40B4-BE49-F238E27FC236}">
                <a16:creationId xmlns:a16="http://schemas.microsoft.com/office/drawing/2014/main" id="{623F9BB0-6BAC-76CE-AE11-C1A1085D431D}"/>
              </a:ext>
            </a:extLst>
          </p:cNvPr>
          <p:cNvSpPr/>
          <p:nvPr/>
        </p:nvSpPr>
        <p:spPr>
          <a:xfrm rot="19863412" flipH="1">
            <a:off x="6826807" y="2689823"/>
            <a:ext cx="377190" cy="1307258"/>
          </a:xfrm>
          <a:prstGeom prst="downArrow">
            <a:avLst/>
          </a:prstGeom>
          <a:solidFill>
            <a:srgbClr val="A0B6A2"/>
          </a:solidFill>
          <a:ln>
            <a:solidFill>
              <a:schemeClr val="bg1"/>
            </a:solidFill>
          </a:ln>
          <a:effectLst>
            <a:outerShdw blurRad="76200" dist="50800" dir="2700000" algn="tl" rotWithShape="0">
              <a:schemeClr val="bg1">
                <a:alpha val="6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3703A3F-7404-3FC8-539F-A1B29B9D3BCD}"/>
              </a:ext>
            </a:extLst>
          </p:cNvPr>
          <p:cNvSpPr/>
          <p:nvPr/>
        </p:nvSpPr>
        <p:spPr>
          <a:xfrm>
            <a:off x="9068517" y="1740879"/>
            <a:ext cx="2867332" cy="2332224"/>
          </a:xfrm>
          <a:prstGeom prst="rect">
            <a:avLst/>
          </a:prstGeom>
          <a:noFill/>
          <a:ln w="60325">
            <a:solidFill>
              <a:srgbClr val="A0B6A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A511199-61F8-D653-0540-C879C3A2C367}"/>
              </a:ext>
            </a:extLst>
          </p:cNvPr>
          <p:cNvSpPr/>
          <p:nvPr/>
        </p:nvSpPr>
        <p:spPr>
          <a:xfrm>
            <a:off x="256150" y="1740878"/>
            <a:ext cx="3149907" cy="2197258"/>
          </a:xfrm>
          <a:prstGeom prst="rect">
            <a:avLst/>
          </a:prstGeom>
          <a:noFill/>
          <a:ln w="60325">
            <a:solidFill>
              <a:srgbClr val="A0B6A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3C34F06-EC99-A68D-FDDE-C9D3C391E34C}"/>
              </a:ext>
            </a:extLst>
          </p:cNvPr>
          <p:cNvSpPr/>
          <p:nvPr/>
        </p:nvSpPr>
        <p:spPr>
          <a:xfrm>
            <a:off x="445091" y="4710557"/>
            <a:ext cx="2791725" cy="1726384"/>
          </a:xfrm>
          <a:prstGeom prst="rect">
            <a:avLst/>
          </a:prstGeom>
          <a:noFill/>
          <a:ln w="60325">
            <a:solidFill>
              <a:srgbClr val="A0B6A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99EE120C-21FA-A08B-982C-D23B8B87990B}"/>
              </a:ext>
            </a:extLst>
          </p:cNvPr>
          <p:cNvSpPr/>
          <p:nvPr/>
        </p:nvSpPr>
        <p:spPr>
          <a:xfrm>
            <a:off x="9106320" y="4710556"/>
            <a:ext cx="2717326" cy="1726384"/>
          </a:xfrm>
          <a:prstGeom prst="rect">
            <a:avLst/>
          </a:prstGeom>
          <a:noFill/>
          <a:ln w="60325">
            <a:solidFill>
              <a:srgbClr val="A0B6A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182236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graph of a seed weight&#10;&#10;Description automatically generated with medium confidence">
            <a:extLst>
              <a:ext uri="{FF2B5EF4-FFF2-40B4-BE49-F238E27FC236}">
                <a16:creationId xmlns:a16="http://schemas.microsoft.com/office/drawing/2014/main" id="{FB8B26A2-CDAE-F12A-DD1E-AE8C9307AF9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250" r="5000"/>
          <a:stretch/>
        </p:blipFill>
        <p:spPr>
          <a:xfrm>
            <a:off x="282767" y="3550051"/>
            <a:ext cx="5644309" cy="3147073"/>
          </a:xfrm>
          <a:prstGeom prst="rect">
            <a:avLst/>
          </a:prstGeom>
          <a:ln w="38100">
            <a:solidFill>
              <a:srgbClr val="A0B6A2"/>
            </a:solidFill>
          </a:ln>
        </p:spPr>
      </p:pic>
      <p:pic>
        <p:nvPicPr>
          <p:cNvPr id="5" name="Picture 4" descr="A graph of a number of heights&#10;&#10;Description automatically generated with medium confidence">
            <a:extLst>
              <a:ext uri="{FF2B5EF4-FFF2-40B4-BE49-F238E27FC236}">
                <a16:creationId xmlns:a16="http://schemas.microsoft.com/office/drawing/2014/main" id="{FE2E6E1E-9895-172A-40C8-BB50E686925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250" r="5000"/>
          <a:stretch/>
        </p:blipFill>
        <p:spPr>
          <a:xfrm>
            <a:off x="282767" y="289694"/>
            <a:ext cx="5644309" cy="3147073"/>
          </a:xfrm>
          <a:prstGeom prst="rect">
            <a:avLst/>
          </a:prstGeom>
          <a:ln w="38100">
            <a:solidFill>
              <a:srgbClr val="A0B6A2"/>
            </a:solidFill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9C226DA-5B75-79D0-AE8A-EAB9330D6406}"/>
              </a:ext>
            </a:extLst>
          </p:cNvPr>
          <p:cNvSpPr txBox="1"/>
          <p:nvPr/>
        </p:nvSpPr>
        <p:spPr>
          <a:xfrm>
            <a:off x="2563253" y="260884"/>
            <a:ext cx="12573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Height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7E387EF-474C-2BEA-C1BE-E553599745D2}"/>
              </a:ext>
            </a:extLst>
          </p:cNvPr>
          <p:cNvSpPr txBox="1"/>
          <p:nvPr/>
        </p:nvSpPr>
        <p:spPr>
          <a:xfrm>
            <a:off x="1732302" y="3503281"/>
            <a:ext cx="36531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Average Seed Weight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0FF5B408-BF8A-E404-A1CE-45F8B7921A27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noFill/>
          <a:ln w="387350">
            <a:solidFill>
              <a:schemeClr val="tx1"/>
            </a:solidFill>
          </a:ln>
          <a:effectLst>
            <a:softEdge rad="88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endParaRPr lang="en-US" dirty="0">
              <a:solidFill>
                <a:srgbClr val="FFFFFF"/>
              </a:solidFill>
              <a:latin typeface="Calibri" panose="020F0502020204030204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ABA9E73-FD1E-89E4-0E0A-E264A191BB3E}"/>
              </a:ext>
            </a:extLst>
          </p:cNvPr>
          <p:cNvSpPr txBox="1"/>
          <p:nvPr/>
        </p:nvSpPr>
        <p:spPr>
          <a:xfrm>
            <a:off x="6429422" y="289694"/>
            <a:ext cx="521986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ln w="3175">
                  <a:solidFill>
                    <a:schemeClr val="bg1"/>
                  </a:solidFill>
                </a:ln>
                <a:solidFill>
                  <a:srgbClr val="A0B6A2"/>
                </a:solidFill>
                <a:latin typeface="Comic Sans MS" panose="030F0702030302020204" pitchFamily="66" charset="0"/>
              </a:rPr>
              <a:t>10 Lines (F5) Advanced to Field Trials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8CE0FC7B-1515-0588-A5BE-B6C72D337581}"/>
              </a:ext>
            </a:extLst>
          </p:cNvPr>
          <p:cNvPicPr>
            <a:picLocks noChangeAspect="1"/>
          </p:cNvPicPr>
          <p:nvPr/>
        </p:nvPicPr>
        <p:blipFill>
          <a:blip r:embed="rId5">
            <a:duotone>
              <a:prstClr val="black"/>
              <a:schemeClr val="accent5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6209843" y="2611728"/>
            <a:ext cx="5659024" cy="4207772"/>
          </a:xfrm>
          <a:prstGeom prst="rect">
            <a:avLst/>
          </a:prstGeom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9207351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5E0BE69-9432-6442-FB56-4FF80BBAFA7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122"/>
          <a:stretch>
            <a:fillRect/>
          </a:stretch>
        </p:blipFill>
        <p:spPr>
          <a:xfrm>
            <a:off x="225287" y="0"/>
            <a:ext cx="11741426" cy="6858000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76007762-2832-E14C-1554-754470ADC44B}"/>
              </a:ext>
            </a:extLst>
          </p:cNvPr>
          <p:cNvSpPr/>
          <p:nvPr/>
        </p:nvSpPr>
        <p:spPr>
          <a:xfrm>
            <a:off x="238539" y="219903"/>
            <a:ext cx="11728174" cy="6418194"/>
          </a:xfrm>
          <a:prstGeom prst="rect">
            <a:avLst/>
          </a:prstGeom>
          <a:noFill/>
          <a:ln w="752475">
            <a:solidFill>
              <a:schemeClr val="tx1"/>
            </a:solidFill>
          </a:ln>
          <a:effectLst>
            <a:outerShdw blurRad="1270000" dir="5400000" algn="ctr" rotWithShape="0">
              <a:srgbClr val="000000">
                <a:alpha val="87000"/>
              </a:srgbClr>
            </a:outerShdw>
            <a:softEdge rad="88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endParaRPr lang="en-US" dirty="0">
              <a:solidFill>
                <a:srgbClr val="FFFFFF"/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6652994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B3DC716-3A45-BD55-33DD-6FC8C672BA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4AA5AF4A-54ED-386E-ECB5-B5375884400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774" b="45381"/>
          <a:stretch>
            <a:fillRect/>
          </a:stretch>
        </p:blipFill>
        <p:spPr>
          <a:xfrm>
            <a:off x="361121" y="0"/>
            <a:ext cx="11469757" cy="6858000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9B11140B-5C47-92A9-84D9-037EE0D693B3}"/>
              </a:ext>
            </a:extLst>
          </p:cNvPr>
          <p:cNvSpPr/>
          <p:nvPr/>
        </p:nvSpPr>
        <p:spPr>
          <a:xfrm>
            <a:off x="238539" y="219903"/>
            <a:ext cx="11728174" cy="6418194"/>
          </a:xfrm>
          <a:prstGeom prst="rect">
            <a:avLst/>
          </a:prstGeom>
          <a:noFill/>
          <a:ln w="752475">
            <a:solidFill>
              <a:schemeClr val="tx1"/>
            </a:solidFill>
          </a:ln>
          <a:effectLst>
            <a:outerShdw blurRad="1270000" dir="5400000" algn="ctr" rotWithShape="0">
              <a:srgbClr val="000000">
                <a:alpha val="87000"/>
              </a:srgbClr>
            </a:outerShdw>
            <a:softEdge rad="88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endParaRPr lang="en-US" dirty="0">
              <a:solidFill>
                <a:srgbClr val="FFFFFF"/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5953863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4ADB15B-D649-8139-0E52-B7D855C28CA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144F625-A818-B8B8-4C7F-3EAE0E1ECAA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748" t="16077" r="25939" b="27419"/>
          <a:stretch>
            <a:fillRect/>
          </a:stretch>
        </p:blipFill>
        <p:spPr>
          <a:xfrm>
            <a:off x="8013921" y="219903"/>
            <a:ext cx="4286250" cy="6418194"/>
          </a:xfrm>
          <a:prstGeom prst="rect">
            <a:avLst/>
          </a:prstGeom>
        </p:spPr>
      </p:pic>
      <p:pic>
        <p:nvPicPr>
          <p:cNvPr id="7" name="Picture 6" descr="A hand holding a small seed&#10;&#10;AI-generated content may be incorrect.">
            <a:extLst>
              <a:ext uri="{FF2B5EF4-FFF2-40B4-BE49-F238E27FC236}">
                <a16:creationId xmlns:a16="http://schemas.microsoft.com/office/drawing/2014/main" id="{8C88D59C-4D3C-D714-499C-1FB2438A6C0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429" t="19043" r="35446" b="28315"/>
          <a:stretch>
            <a:fillRect/>
          </a:stretch>
        </p:blipFill>
        <p:spPr>
          <a:xfrm>
            <a:off x="4572000" y="439806"/>
            <a:ext cx="3394710" cy="6418194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pic>
        <p:nvPicPr>
          <p:cNvPr id="9" name="Picture 8" descr="A hand holding seeds&#10;&#10;AI-generated content may be incorrect.">
            <a:extLst>
              <a:ext uri="{FF2B5EF4-FFF2-40B4-BE49-F238E27FC236}">
                <a16:creationId xmlns:a16="http://schemas.microsoft.com/office/drawing/2014/main" id="{73A9F96B-F574-8D36-5653-DCC98457C11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015" t="11370" r="30294" b="25327"/>
          <a:stretch>
            <a:fillRect/>
          </a:stretch>
        </p:blipFill>
        <p:spPr>
          <a:xfrm>
            <a:off x="422910" y="219904"/>
            <a:ext cx="4149090" cy="6418193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DAD1ED97-65CD-E264-94BE-94E00986DD04}"/>
              </a:ext>
            </a:extLst>
          </p:cNvPr>
          <p:cNvSpPr/>
          <p:nvPr/>
        </p:nvSpPr>
        <p:spPr>
          <a:xfrm>
            <a:off x="238539" y="219903"/>
            <a:ext cx="11728174" cy="6418194"/>
          </a:xfrm>
          <a:prstGeom prst="rect">
            <a:avLst/>
          </a:prstGeom>
          <a:noFill/>
          <a:ln w="752475">
            <a:solidFill>
              <a:schemeClr val="tx1"/>
            </a:solidFill>
          </a:ln>
          <a:effectLst>
            <a:outerShdw blurRad="1270000" dir="5400000" algn="ctr" rotWithShape="0">
              <a:srgbClr val="000000">
                <a:alpha val="87000"/>
              </a:srgbClr>
            </a:outerShdw>
            <a:softEdge rad="88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endParaRPr lang="en-US" dirty="0">
              <a:solidFill>
                <a:srgbClr val="FFFFFF"/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24017568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>
            <a:extLst>
              <a:ext uri="{FF2B5EF4-FFF2-40B4-BE49-F238E27FC236}">
                <a16:creationId xmlns:a16="http://schemas.microsoft.com/office/drawing/2014/main" id="{C519DA0F-5B52-8548-E05C-00243FFCAFC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6165"/>
          <a:stretch>
            <a:fillRect/>
          </a:stretch>
        </p:blipFill>
        <p:spPr>
          <a:xfrm flipH="1">
            <a:off x="6078567" y="60033"/>
            <a:ext cx="6081608" cy="6797967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D790AC46-777F-77E5-BE3D-2348DDB4EB6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577" b="15799"/>
          <a:stretch>
            <a:fillRect/>
          </a:stretch>
        </p:blipFill>
        <p:spPr>
          <a:xfrm>
            <a:off x="31823" y="48603"/>
            <a:ext cx="6046744" cy="6835140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40DF3C5B-96C7-9057-5EAE-6A18F8AC170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noFill/>
          <a:ln w="387350">
            <a:solidFill>
              <a:schemeClr val="tx1"/>
            </a:solidFill>
          </a:ln>
          <a:effectLst>
            <a:softEdge rad="88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endParaRPr lang="en-US" dirty="0">
              <a:solidFill>
                <a:srgbClr val="FFFFFF"/>
              </a:solidFill>
              <a:latin typeface="Calibri" panose="020F0502020204030204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1306D28-2AAD-27BD-CB13-E74F654BF00B}"/>
              </a:ext>
            </a:extLst>
          </p:cNvPr>
          <p:cNvSpPr/>
          <p:nvPr/>
        </p:nvSpPr>
        <p:spPr>
          <a:xfrm>
            <a:off x="63647" y="60033"/>
            <a:ext cx="12160176" cy="6835140"/>
          </a:xfrm>
          <a:prstGeom prst="rect">
            <a:avLst/>
          </a:prstGeom>
          <a:gradFill flip="none" rotWithShape="1">
            <a:gsLst>
              <a:gs pos="100000">
                <a:schemeClr val="tx1">
                  <a:alpha val="11000"/>
                </a:schemeClr>
              </a:gs>
              <a:gs pos="77000">
                <a:srgbClr val="000000">
                  <a:alpha val="79000"/>
                </a:srgbClr>
              </a:gs>
              <a:gs pos="68000">
                <a:schemeClr val="tx1"/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2731C78-33FF-275F-2120-B211C812DF9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72392" y="3672924"/>
            <a:ext cx="4592225" cy="2757780"/>
          </a:xfrm>
          <a:prstGeom prst="rect">
            <a:avLst/>
          </a:prstGeom>
          <a:ln w="57150">
            <a:solidFill>
              <a:srgbClr val="AAB0E6"/>
            </a:solidFill>
          </a:ln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3F61BDB0-E91F-4AD0-447A-1FFD77CEB0B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72392" y="480533"/>
            <a:ext cx="4592225" cy="2757780"/>
          </a:xfrm>
          <a:prstGeom prst="rect">
            <a:avLst/>
          </a:prstGeom>
          <a:ln w="57150">
            <a:solidFill>
              <a:srgbClr val="AAB0E6"/>
            </a:solidFill>
          </a:ln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8885459A-2F6D-7CED-A644-ED278F750CF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24341" y="480533"/>
            <a:ext cx="4592225" cy="2757780"/>
          </a:xfrm>
          <a:prstGeom prst="rect">
            <a:avLst/>
          </a:prstGeom>
          <a:ln w="57150">
            <a:solidFill>
              <a:srgbClr val="AAB0E6"/>
            </a:solidFill>
          </a:ln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949F8B4C-D7B0-5A08-EC7A-F170FD8E434F}"/>
              </a:ext>
            </a:extLst>
          </p:cNvPr>
          <p:cNvSpPr txBox="1"/>
          <p:nvPr/>
        </p:nvSpPr>
        <p:spPr>
          <a:xfrm>
            <a:off x="6224341" y="3775908"/>
            <a:ext cx="4592225" cy="2308324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rgbClr val="AAB0E6"/>
                </a:solidFill>
                <a:latin typeface="Comic Sans MS" panose="030F0702030302020204" pitchFamily="66" charset="0"/>
              </a:rPr>
              <a:t>Result: genotypes that are shorter than our current varieties, have larger seeds than our current varieties, with improved yields relative to the low yielding parent.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3EFA943-9ACC-C4C6-B55A-9C9E426C2181}"/>
              </a:ext>
            </a:extLst>
          </p:cNvPr>
          <p:cNvSpPr txBox="1"/>
          <p:nvPr/>
        </p:nvSpPr>
        <p:spPr>
          <a:xfrm>
            <a:off x="2138404" y="1924909"/>
            <a:ext cx="32222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Successfully increased seed size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35C3E05-6CE2-A36A-1B1B-EF58B407A85D}"/>
              </a:ext>
            </a:extLst>
          </p:cNvPr>
          <p:cNvSpPr txBox="1"/>
          <p:nvPr/>
        </p:nvSpPr>
        <p:spPr>
          <a:xfrm>
            <a:off x="7150376" y="1924909"/>
            <a:ext cx="31203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Successfully reduced height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CEF415AD-4BC5-76AC-CCBE-A07CA5ABC281}"/>
              </a:ext>
            </a:extLst>
          </p:cNvPr>
          <p:cNvSpPr txBox="1"/>
          <p:nvPr/>
        </p:nvSpPr>
        <p:spPr>
          <a:xfrm>
            <a:off x="2885290" y="4313357"/>
            <a:ext cx="31203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Successfully increased yield</a:t>
            </a:r>
          </a:p>
        </p:txBody>
      </p:sp>
    </p:spTree>
    <p:extLst>
      <p:ext uri="{BB962C8B-B14F-4D97-AF65-F5344CB8AC3E}">
        <p14:creationId xmlns:p14="http://schemas.microsoft.com/office/powerpoint/2010/main" val="14815511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Picture 22" descr="A plant in a pot&#10;&#10;Description automatically generated with low confidence">
            <a:extLst>
              <a:ext uri="{FF2B5EF4-FFF2-40B4-BE49-F238E27FC236}">
                <a16:creationId xmlns:a16="http://schemas.microsoft.com/office/drawing/2014/main" id="{27CC0D16-2C07-A082-59B0-2A04DC49ABF0}"/>
              </a:ext>
            </a:extLst>
          </p:cNvPr>
          <p:cNvPicPr>
            <a:picLocks noChangeAspect="1"/>
          </p:cNvPicPr>
          <p:nvPr/>
        </p:nvPicPr>
        <p:blipFill rotWithShape="1">
          <a:blip r:embed="rId3" r:link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568" t="25615" r="-1244" b="28695"/>
          <a:stretch>
            <a:fillRect/>
          </a:stretch>
        </p:blipFill>
        <p:spPr>
          <a:xfrm>
            <a:off x="2509236" y="2540507"/>
            <a:ext cx="2994383" cy="2289492"/>
          </a:xfrm>
          <a:prstGeom prst="rect">
            <a:avLst/>
          </a:prstGeom>
          <a:ln w="28575">
            <a:solidFill>
              <a:srgbClr val="A0B6A2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18DAF403-4268-6BA1-D92A-18E06F54A342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noFill/>
          <a:ln w="387350">
            <a:solidFill>
              <a:schemeClr val="tx1"/>
            </a:solidFill>
          </a:ln>
          <a:effectLst>
            <a:softEdge rad="88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endParaRPr lang="en-US" dirty="0">
              <a:solidFill>
                <a:srgbClr val="FFFFFF"/>
              </a:solidFill>
              <a:latin typeface="Calibri" panose="020F0502020204030204"/>
            </a:endParaRPr>
          </a:p>
        </p:txBody>
      </p:sp>
      <p:pic>
        <p:nvPicPr>
          <p:cNvPr id="13" name="Picture 12" descr="A picture containing text&#10;&#10;Description automatically generated">
            <a:extLst>
              <a:ext uri="{FF2B5EF4-FFF2-40B4-BE49-F238E27FC236}">
                <a16:creationId xmlns:a16="http://schemas.microsoft.com/office/drawing/2014/main" id="{67A01356-AEB7-4C39-EFB9-2E8B2D71BCF0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2692" r="4304" b="17283"/>
          <a:stretch/>
        </p:blipFill>
        <p:spPr>
          <a:xfrm rot="5400000">
            <a:off x="8736556" y="3359073"/>
            <a:ext cx="4509184" cy="1767901"/>
          </a:xfrm>
          <a:prstGeom prst="rect">
            <a:avLst/>
          </a:prstGeom>
          <a:ln w="28575">
            <a:solidFill>
              <a:srgbClr val="A0B6A2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21" name="Picture 20" descr="A picture containing text&#10;&#10;Description automatically generated">
            <a:extLst>
              <a:ext uri="{FF2B5EF4-FFF2-40B4-BE49-F238E27FC236}">
                <a16:creationId xmlns:a16="http://schemas.microsoft.com/office/drawing/2014/main" id="{3B12D361-9492-6A6D-2621-098D4E3D02F7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47" t="32405" r="6948" b="31186"/>
          <a:stretch/>
        </p:blipFill>
        <p:spPr>
          <a:xfrm rot="5400000">
            <a:off x="-1404708" y="3053738"/>
            <a:ext cx="5259507" cy="1628249"/>
          </a:xfrm>
          <a:prstGeom prst="rect">
            <a:avLst/>
          </a:prstGeom>
          <a:ln w="28575">
            <a:solidFill>
              <a:srgbClr val="A0B6A2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1D39174B-AB7B-EDDD-EDE6-C9133112B0BE}"/>
              </a:ext>
            </a:extLst>
          </p:cNvPr>
          <p:cNvSpPr txBox="1"/>
          <p:nvPr/>
        </p:nvSpPr>
        <p:spPr>
          <a:xfrm>
            <a:off x="2039171" y="1462584"/>
            <a:ext cx="4079747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457200"/>
            <a:r>
              <a:rPr lang="en-US" sz="2800" b="1" dirty="0">
                <a:ln>
                  <a:solidFill>
                    <a:srgbClr val="A0B6A2"/>
                  </a:solidFill>
                </a:ln>
                <a:solidFill>
                  <a:srgbClr val="A0B6A2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Comic Sans MS" panose="030F0702030302020204" pitchFamily="66" charset="0"/>
              </a:rPr>
              <a:t>Adelie </a:t>
            </a:r>
          </a:p>
          <a:p>
            <a:pPr algn="ctr" defTabSz="457200"/>
            <a:r>
              <a:rPr lang="en-US" sz="2800" b="1" dirty="0">
                <a:ln>
                  <a:solidFill>
                    <a:srgbClr val="A0B6A2"/>
                  </a:solidFill>
                </a:ln>
                <a:solidFill>
                  <a:srgbClr val="A0B6A2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Comic Sans MS" panose="030F0702030302020204" pitchFamily="66" charset="0"/>
              </a:rPr>
              <a:t>(PM resistance)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3C1AC63F-A798-237B-9B00-5A02C7632AB6}"/>
              </a:ext>
            </a:extLst>
          </p:cNvPr>
          <p:cNvSpPr txBox="1"/>
          <p:nvPr/>
        </p:nvSpPr>
        <p:spPr>
          <a:xfrm>
            <a:off x="6244972" y="1485705"/>
            <a:ext cx="3879687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457200"/>
            <a:r>
              <a:rPr lang="en-US" sz="2800" b="1" dirty="0">
                <a:ln>
                  <a:solidFill>
                    <a:srgbClr val="A0B6A2"/>
                  </a:solidFill>
                </a:ln>
                <a:solidFill>
                  <a:srgbClr val="A0B6A2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Comic Sans MS" panose="030F0702030302020204" pitchFamily="66" charset="0"/>
              </a:rPr>
              <a:t>CDC Dorado </a:t>
            </a:r>
          </a:p>
          <a:p>
            <a:pPr algn="ctr" defTabSz="457200"/>
            <a:r>
              <a:rPr lang="en-US" sz="2800" b="1" dirty="0">
                <a:ln>
                  <a:solidFill>
                    <a:srgbClr val="A0B6A2"/>
                  </a:solidFill>
                </a:ln>
                <a:solidFill>
                  <a:srgbClr val="A0B6A2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Comic Sans MS" panose="030F0702030302020204" pitchFamily="66" charset="0"/>
              </a:rPr>
              <a:t>(Yellow Seeds)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9DD34375-8F0E-347B-21B3-27F6E44988B3}"/>
              </a:ext>
            </a:extLst>
          </p:cNvPr>
          <p:cNvSpPr txBox="1"/>
          <p:nvPr/>
        </p:nvSpPr>
        <p:spPr>
          <a:xfrm>
            <a:off x="5712222" y="3194702"/>
            <a:ext cx="767555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457200"/>
            <a:r>
              <a:rPr lang="en-US" sz="6000" b="1" dirty="0">
                <a:ln>
                  <a:solidFill>
                    <a:schemeClr val="bg1"/>
                  </a:solidFill>
                </a:ln>
                <a:solidFill>
                  <a:srgbClr val="A0B6A2"/>
                </a:solidFill>
                <a:effectLst>
                  <a:outerShdw blurRad="76200" dist="50800" dir="2700000" algn="tl" rotWithShape="0">
                    <a:schemeClr val="bg1">
                      <a:alpha val="60000"/>
                    </a:schemeClr>
                  </a:outerShdw>
                </a:effectLst>
                <a:latin typeface="Calibri" panose="020F0502020204030204"/>
              </a:rPr>
              <a:t>X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7634903-1D66-4B78-4F15-A8D58DB29FFD}"/>
              </a:ext>
            </a:extLst>
          </p:cNvPr>
          <p:cNvSpPr txBox="1"/>
          <p:nvPr/>
        </p:nvSpPr>
        <p:spPr>
          <a:xfrm>
            <a:off x="1924765" y="284463"/>
            <a:ext cx="8295861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457200"/>
            <a:r>
              <a:rPr lang="en-US" sz="3200" b="1" dirty="0">
                <a:ln w="3175">
                  <a:solidFill>
                    <a:schemeClr val="bg1"/>
                  </a:solidFill>
                </a:ln>
                <a:solidFill>
                  <a:srgbClr val="A0B6A2"/>
                </a:solidFill>
                <a:latin typeface="Comic Sans MS" panose="030F0702030302020204" pitchFamily="66" charset="0"/>
              </a:rPr>
              <a:t>Disease Resistance X Yellow Seed Coat</a:t>
            </a:r>
          </a:p>
          <a:p>
            <a:pPr algn="ctr" defTabSz="457200"/>
            <a:r>
              <a:rPr lang="en-US" sz="2800" i="1" dirty="0">
                <a:ln w="3175">
                  <a:solidFill>
                    <a:schemeClr val="bg1"/>
                  </a:solidFill>
                </a:ln>
                <a:solidFill>
                  <a:srgbClr val="A0B6A2"/>
                </a:solidFill>
                <a:latin typeface="Comic Sans MS" panose="030F0702030302020204" pitchFamily="66" charset="0"/>
              </a:rPr>
              <a:t>(Selection via Molecular Markers)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8B2D6744-68C9-DFE9-E636-1FB748FD2BB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590529" y="2541424"/>
            <a:ext cx="3138725" cy="2288575"/>
          </a:xfrm>
          <a:prstGeom prst="rect">
            <a:avLst/>
          </a:prstGeom>
          <a:ln w="19050">
            <a:solidFill>
              <a:srgbClr val="A0B6A2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2FD614F0-178E-D249-0E01-31FFF104D847}"/>
              </a:ext>
            </a:extLst>
          </p:cNvPr>
          <p:cNvSpPr/>
          <p:nvPr/>
        </p:nvSpPr>
        <p:spPr>
          <a:xfrm>
            <a:off x="2509236" y="2540507"/>
            <a:ext cx="2994383" cy="2289492"/>
          </a:xfrm>
          <a:prstGeom prst="rect">
            <a:avLst/>
          </a:prstGeom>
          <a:noFill/>
          <a:ln w="60325">
            <a:solidFill>
              <a:srgbClr val="A0B6A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96805B9-1637-1D5B-9F38-40C4CF6BDD6F}"/>
              </a:ext>
            </a:extLst>
          </p:cNvPr>
          <p:cNvSpPr/>
          <p:nvPr/>
        </p:nvSpPr>
        <p:spPr>
          <a:xfrm>
            <a:off x="6590530" y="2540507"/>
            <a:ext cx="3138724" cy="2289492"/>
          </a:xfrm>
          <a:prstGeom prst="rect">
            <a:avLst/>
          </a:prstGeom>
          <a:noFill/>
          <a:ln w="60325">
            <a:solidFill>
              <a:srgbClr val="A0B6A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B19F1DDC-E9CB-E018-C1D0-1FD811D435B8}"/>
              </a:ext>
            </a:extLst>
          </p:cNvPr>
          <p:cNvSpPr/>
          <p:nvPr/>
        </p:nvSpPr>
        <p:spPr>
          <a:xfrm>
            <a:off x="410921" y="1238108"/>
            <a:ext cx="1656420" cy="5259507"/>
          </a:xfrm>
          <a:prstGeom prst="rect">
            <a:avLst/>
          </a:prstGeom>
          <a:noFill/>
          <a:ln w="60325">
            <a:solidFill>
              <a:srgbClr val="A0B6A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CB71A57-499E-C599-F4BA-8E0EB80E1144}"/>
              </a:ext>
            </a:extLst>
          </p:cNvPr>
          <p:cNvSpPr/>
          <p:nvPr/>
        </p:nvSpPr>
        <p:spPr>
          <a:xfrm>
            <a:off x="10107197" y="1988429"/>
            <a:ext cx="1767902" cy="4509185"/>
          </a:xfrm>
          <a:prstGeom prst="rect">
            <a:avLst/>
          </a:prstGeom>
          <a:noFill/>
          <a:ln w="60325">
            <a:solidFill>
              <a:srgbClr val="A0B6A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11750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24F0F9E-C939-C5C6-37CE-AB3EECE4CCD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 descr="A close up of flowers&#10;&#10;AI-generated content may be incorrect.">
            <a:extLst>
              <a:ext uri="{FF2B5EF4-FFF2-40B4-BE49-F238E27FC236}">
                <a16:creationId xmlns:a16="http://schemas.microsoft.com/office/drawing/2014/main" id="{8B8EDFE2-A22E-864E-96D8-2549E7D3FC5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6613" b="26460"/>
          <a:stretch>
            <a:fillRect/>
          </a:stretch>
        </p:blipFill>
        <p:spPr>
          <a:xfrm>
            <a:off x="-133351" y="-308386"/>
            <a:ext cx="12458700" cy="7795260"/>
          </a:xfrm>
          <a:prstGeom prst="rect">
            <a:avLst/>
          </a:prstGeom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6BBA0802-78A1-586F-EA75-0C8215C3172B}"/>
              </a:ext>
            </a:extLst>
          </p:cNvPr>
          <p:cNvSpPr/>
          <p:nvPr/>
        </p:nvSpPr>
        <p:spPr>
          <a:xfrm>
            <a:off x="0" y="25760"/>
            <a:ext cx="12192000" cy="6858000"/>
          </a:xfrm>
          <a:prstGeom prst="rect">
            <a:avLst/>
          </a:prstGeom>
          <a:solidFill>
            <a:schemeClr val="tx1">
              <a:alpha val="7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E8C7AD8-DF9B-D46F-0CE0-D9D2170BAF6A}"/>
              </a:ext>
            </a:extLst>
          </p:cNvPr>
          <p:cNvSpPr txBox="1"/>
          <p:nvPr/>
        </p:nvSpPr>
        <p:spPr>
          <a:xfrm>
            <a:off x="0" y="237200"/>
            <a:ext cx="826935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i="1" dirty="0">
                <a:ln>
                  <a:solidFill>
                    <a:schemeClr val="bg1"/>
                  </a:solidFill>
                </a:ln>
                <a:solidFill>
                  <a:srgbClr val="A0B6A2"/>
                </a:solidFill>
                <a:effectLst>
                  <a:outerShdw blurRad="76200" dist="50800" dir="2700000" algn="tl" rotWithShape="0">
                    <a:schemeClr val="tx1">
                      <a:alpha val="60000"/>
                    </a:schemeClr>
                  </a:outerShdw>
                </a:effectLst>
                <a:latin typeface="Comic Sans MS" panose="030F0702030302020204" pitchFamily="66" charset="0"/>
              </a:rPr>
              <a:t>Y</a:t>
            </a:r>
            <a:r>
              <a:rPr lang="en-US" sz="5400" b="1" dirty="0">
                <a:ln>
                  <a:solidFill>
                    <a:schemeClr val="bg1"/>
                  </a:solidFill>
                </a:ln>
                <a:solidFill>
                  <a:srgbClr val="A0B6A2"/>
                </a:solidFill>
                <a:effectLst>
                  <a:outerShdw blurRad="76200" dist="50800" dir="2700000" algn="tl" rotWithShape="0">
                    <a:schemeClr val="tx1">
                      <a:alpha val="60000"/>
                    </a:schemeClr>
                  </a:outerShdw>
                </a:effectLst>
                <a:latin typeface="Comic Sans MS" panose="030F0702030302020204" pitchFamily="66" charset="0"/>
              </a:rPr>
              <a:t> Gene and PM Assays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6D314E8-F0F1-5833-86DF-F58AFE304303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noFill/>
          <a:ln w="387350">
            <a:solidFill>
              <a:schemeClr val="tx1"/>
            </a:solidFill>
          </a:ln>
          <a:effectLst>
            <a:softEdge rad="88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endParaRPr lang="en-US" dirty="0">
              <a:solidFill>
                <a:srgbClr val="FFFFFF"/>
              </a:solidFill>
              <a:latin typeface="Calibri" panose="020F0502020204030204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9014ECF-93FC-4F58-ACF7-AB16CCEC4230}"/>
              </a:ext>
            </a:extLst>
          </p:cNvPr>
          <p:cNvSpPr txBox="1"/>
          <p:nvPr/>
        </p:nvSpPr>
        <p:spPr>
          <a:xfrm>
            <a:off x="86627" y="1456855"/>
            <a:ext cx="424474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>
                <a:ln>
                  <a:solidFill>
                    <a:schemeClr val="bg1"/>
                  </a:solidFill>
                </a:ln>
                <a:solidFill>
                  <a:srgbClr val="A0B6A2"/>
                </a:solidFill>
                <a:latin typeface="Comic Sans MS" panose="030F0702030302020204" pitchFamily="66" charset="0"/>
              </a:rPr>
              <a:t>1710 F2 Individuals</a:t>
            </a:r>
          </a:p>
        </p:txBody>
      </p:sp>
      <p:pic>
        <p:nvPicPr>
          <p:cNvPr id="5" name="Picture 4" descr="Rows of yellow and white boxes with tags&#10;&#10;Description automatically generated with medium confidence">
            <a:extLst>
              <a:ext uri="{FF2B5EF4-FFF2-40B4-BE49-F238E27FC236}">
                <a16:creationId xmlns:a16="http://schemas.microsoft.com/office/drawing/2014/main" id="{3EA48132-1F31-24BE-FAFF-F9A72F415F4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441" b="20641"/>
          <a:stretch/>
        </p:blipFill>
        <p:spPr>
          <a:xfrm>
            <a:off x="4080699" y="4187418"/>
            <a:ext cx="3771671" cy="1977818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D7AB6EF-1EF3-7451-78EF-C99CE268FC2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8353" y="4166098"/>
            <a:ext cx="3618997" cy="1962939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F444657-F3CB-1FDD-1455-61C57F1DD57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93946" y="4207930"/>
            <a:ext cx="3603356" cy="1957306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AA046327-9848-2CE2-25EA-5FD1BD1C1610}"/>
              </a:ext>
            </a:extLst>
          </p:cNvPr>
          <p:cNvSpPr txBox="1"/>
          <p:nvPr/>
        </p:nvSpPr>
        <p:spPr>
          <a:xfrm>
            <a:off x="8844396" y="4563836"/>
            <a:ext cx="8646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/>
              <a:t>Adelie peak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9FD1826-79A0-C3D5-AC90-C4F20E232DAE}"/>
              </a:ext>
            </a:extLst>
          </p:cNvPr>
          <p:cNvSpPr txBox="1"/>
          <p:nvPr/>
        </p:nvSpPr>
        <p:spPr>
          <a:xfrm>
            <a:off x="3973628" y="2378194"/>
            <a:ext cx="424474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>
                <a:ln>
                  <a:solidFill>
                    <a:schemeClr val="bg1"/>
                  </a:solidFill>
                </a:ln>
                <a:solidFill>
                  <a:srgbClr val="A0B6A2"/>
                </a:solidFill>
                <a:latin typeface="Comic Sans MS" panose="030F0702030302020204" pitchFamily="66" charset="0"/>
              </a:rPr>
              <a:t>98 F3 Lines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6360303-C556-73AA-602E-A6A1C8EF4811}"/>
              </a:ext>
            </a:extLst>
          </p:cNvPr>
          <p:cNvSpPr txBox="1"/>
          <p:nvPr/>
        </p:nvSpPr>
        <p:spPr>
          <a:xfrm>
            <a:off x="7852370" y="3271355"/>
            <a:ext cx="424474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>
                <a:ln>
                  <a:solidFill>
                    <a:schemeClr val="bg1"/>
                  </a:solidFill>
                </a:ln>
                <a:solidFill>
                  <a:srgbClr val="A0B6A2"/>
                </a:solidFill>
                <a:latin typeface="Comic Sans MS" panose="030F0702030302020204" pitchFamily="66" charset="0"/>
              </a:rPr>
              <a:t>24 F4 Lines</a:t>
            </a:r>
          </a:p>
        </p:txBody>
      </p:sp>
      <p:sp>
        <p:nvSpPr>
          <p:cNvPr id="13" name="Arrow: Down 12">
            <a:extLst>
              <a:ext uri="{FF2B5EF4-FFF2-40B4-BE49-F238E27FC236}">
                <a16:creationId xmlns:a16="http://schemas.microsoft.com/office/drawing/2014/main" id="{067BB475-F7CD-A4AD-1364-373CA7F6F1FC}"/>
              </a:ext>
            </a:extLst>
          </p:cNvPr>
          <p:cNvSpPr/>
          <p:nvPr/>
        </p:nvSpPr>
        <p:spPr>
          <a:xfrm rot="18029120">
            <a:off x="4255678" y="2062047"/>
            <a:ext cx="377190" cy="621744"/>
          </a:xfrm>
          <a:prstGeom prst="downArrow">
            <a:avLst/>
          </a:prstGeom>
          <a:solidFill>
            <a:srgbClr val="A0B6A2"/>
          </a:solidFill>
          <a:ln>
            <a:solidFill>
              <a:schemeClr val="bg1"/>
            </a:solidFill>
          </a:ln>
          <a:effectLst>
            <a:outerShdw blurRad="76200" dist="50800" dir="2700000" algn="tl" rotWithShape="0">
              <a:schemeClr val="bg1">
                <a:alpha val="6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Arrow: Down 13">
            <a:extLst>
              <a:ext uri="{FF2B5EF4-FFF2-40B4-BE49-F238E27FC236}">
                <a16:creationId xmlns:a16="http://schemas.microsoft.com/office/drawing/2014/main" id="{5E5D601F-B6DC-236B-8508-5F97460B2105}"/>
              </a:ext>
            </a:extLst>
          </p:cNvPr>
          <p:cNvSpPr/>
          <p:nvPr/>
        </p:nvSpPr>
        <p:spPr>
          <a:xfrm rot="18029120">
            <a:off x="7894000" y="2840778"/>
            <a:ext cx="377190" cy="621744"/>
          </a:xfrm>
          <a:prstGeom prst="downArrow">
            <a:avLst/>
          </a:prstGeom>
          <a:solidFill>
            <a:srgbClr val="A0B6A2"/>
          </a:solidFill>
          <a:ln>
            <a:solidFill>
              <a:schemeClr val="bg1"/>
            </a:solidFill>
          </a:ln>
          <a:effectLst>
            <a:outerShdw blurRad="76200" dist="50800" dir="2700000" algn="tl" rotWithShape="0">
              <a:schemeClr val="bg1">
                <a:alpha val="6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78321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A0ADEC41-AA53-A2F6-2F46-65DFD3C8A7F3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noFill/>
          <a:ln w="387350">
            <a:solidFill>
              <a:schemeClr val="tx1"/>
            </a:solidFill>
          </a:ln>
          <a:effectLst>
            <a:softEdge rad="88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endParaRPr lang="en-US" dirty="0">
              <a:solidFill>
                <a:srgbClr val="FFFFFF"/>
              </a:solidFill>
              <a:latin typeface="Calibri" panose="020F0502020204030204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BE4FD85-A6CB-CF8E-6560-87A0E6A0FF14}"/>
              </a:ext>
            </a:extLst>
          </p:cNvPr>
          <p:cNvSpPr txBox="1"/>
          <p:nvPr/>
        </p:nvSpPr>
        <p:spPr>
          <a:xfrm>
            <a:off x="0" y="391046"/>
            <a:ext cx="1201553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ln>
                  <a:solidFill>
                    <a:schemeClr val="bg1"/>
                  </a:solidFill>
                </a:ln>
                <a:solidFill>
                  <a:srgbClr val="A0B6A2"/>
                </a:solidFill>
                <a:latin typeface="Comic Sans MS" panose="030F0702030302020204" pitchFamily="66" charset="0"/>
              </a:rPr>
              <a:t>8 Lines (F5) Advanced to Field Trials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8F649FF-1093-C21A-3705-F240321B89D9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accent5">
                <a:tint val="45000"/>
                <a:satMod val="400000"/>
              </a:schemeClr>
            </a:duotone>
          </a:blip>
          <a:srcRect r="40118"/>
          <a:stretch/>
        </p:blipFill>
        <p:spPr>
          <a:xfrm>
            <a:off x="893327" y="1435786"/>
            <a:ext cx="6757051" cy="4883641"/>
          </a:xfrm>
          <a:prstGeom prst="rect">
            <a:avLst/>
          </a:prstGeom>
          <a:ln w="57150">
            <a:solidFill>
              <a:srgbClr val="A0B6A2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6" name="Picture 5" descr="A group of plants in black containers&#10;&#10;AI-generated content may be incorrect.">
            <a:extLst>
              <a:ext uri="{FF2B5EF4-FFF2-40B4-BE49-F238E27FC236}">
                <a16:creationId xmlns:a16="http://schemas.microsoft.com/office/drawing/2014/main" id="{D34A4CB4-7CC9-C071-3FAE-8C3736C5A45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413"/>
          <a:stretch/>
        </p:blipFill>
        <p:spPr>
          <a:xfrm rot="5400000">
            <a:off x="7217264" y="2353766"/>
            <a:ext cx="4875125" cy="3056198"/>
          </a:xfrm>
          <a:prstGeom prst="rect">
            <a:avLst/>
          </a:prstGeom>
          <a:ln w="57150">
            <a:solidFill>
              <a:srgbClr val="A0B6A2"/>
            </a:solidFill>
          </a:ln>
        </p:spPr>
      </p:pic>
    </p:spTree>
    <p:extLst>
      <p:ext uri="{BB962C8B-B14F-4D97-AF65-F5344CB8AC3E}">
        <p14:creationId xmlns:p14="http://schemas.microsoft.com/office/powerpoint/2010/main" val="2525623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1C2B248-FB87-5F7C-F547-272C9A5E87F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field with plants in it with Cimarron National Grassland in the background&#10;&#10;AI-generated content may be incorrect.">
            <a:extLst>
              <a:ext uri="{FF2B5EF4-FFF2-40B4-BE49-F238E27FC236}">
                <a16:creationId xmlns:a16="http://schemas.microsoft.com/office/drawing/2014/main" id="{B411929E-F9B8-EB6C-B786-4130F68BA86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9157" b="26987"/>
          <a:stretch>
            <a:fillRect/>
          </a:stretch>
        </p:blipFill>
        <p:spPr>
          <a:xfrm>
            <a:off x="238539" y="0"/>
            <a:ext cx="11728174" cy="6858000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C72F764C-BAB5-1846-F050-29A91EBBF8D3}"/>
              </a:ext>
            </a:extLst>
          </p:cNvPr>
          <p:cNvSpPr/>
          <p:nvPr/>
        </p:nvSpPr>
        <p:spPr>
          <a:xfrm>
            <a:off x="238539" y="219903"/>
            <a:ext cx="11728174" cy="6418194"/>
          </a:xfrm>
          <a:prstGeom prst="rect">
            <a:avLst/>
          </a:prstGeom>
          <a:noFill/>
          <a:ln w="752475">
            <a:solidFill>
              <a:schemeClr val="tx1"/>
            </a:solidFill>
          </a:ln>
          <a:effectLst>
            <a:outerShdw blurRad="1270000" dir="5400000" algn="ctr" rotWithShape="0">
              <a:srgbClr val="000000">
                <a:alpha val="87000"/>
              </a:srgbClr>
            </a:outerShdw>
            <a:softEdge rad="88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endParaRPr lang="en-US" dirty="0">
              <a:solidFill>
                <a:srgbClr val="FFFFFF"/>
              </a:solidFill>
              <a:latin typeface="Calibri" panose="020F0502020204030204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369FB84-57E9-5AC5-06B8-F8EB0648FEFD}"/>
              </a:ext>
            </a:extLst>
          </p:cNvPr>
          <p:cNvSpPr txBox="1"/>
          <p:nvPr/>
        </p:nvSpPr>
        <p:spPr>
          <a:xfrm>
            <a:off x="424070" y="5562597"/>
            <a:ext cx="11343860" cy="830997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rgbClr val="F2B212"/>
                </a:solidFill>
                <a:latin typeface="Comic Sans MS" panose="030F0702030302020204" pitchFamily="66" charset="0"/>
              </a:rPr>
              <a:t>Result: novel genotypes that have yellow seeds and </a:t>
            </a:r>
          </a:p>
          <a:p>
            <a:pPr algn="ctr"/>
            <a:r>
              <a:rPr lang="en-US" sz="2400" b="1" dirty="0">
                <a:solidFill>
                  <a:srgbClr val="F2B212"/>
                </a:solidFill>
                <a:latin typeface="Comic Sans MS" panose="030F0702030302020204" pitchFamily="66" charset="0"/>
              </a:rPr>
              <a:t>putative powdery mildew resistance with good agronomic performance.</a:t>
            </a:r>
          </a:p>
        </p:txBody>
      </p:sp>
    </p:spTree>
    <p:extLst>
      <p:ext uri="{BB962C8B-B14F-4D97-AF65-F5344CB8AC3E}">
        <p14:creationId xmlns:p14="http://schemas.microsoft.com/office/powerpoint/2010/main" val="10490165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18DAF403-4268-6BA1-D92A-18E06F54A342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noFill/>
          <a:ln w="387350">
            <a:solidFill>
              <a:schemeClr val="tx1"/>
            </a:solidFill>
          </a:ln>
          <a:effectLst>
            <a:softEdge rad="88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endParaRPr lang="en-US" dirty="0">
              <a:solidFill>
                <a:srgbClr val="FFFFFF"/>
              </a:solidFill>
              <a:latin typeface="Calibri" panose="020F0502020204030204"/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1D39174B-AB7B-EDDD-EDE6-C9133112B0BE}"/>
              </a:ext>
            </a:extLst>
          </p:cNvPr>
          <p:cNvSpPr txBox="1"/>
          <p:nvPr/>
        </p:nvSpPr>
        <p:spPr>
          <a:xfrm>
            <a:off x="63757" y="1686418"/>
            <a:ext cx="369159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457200"/>
            <a:r>
              <a:rPr lang="en-US" sz="2800" b="1" dirty="0">
                <a:ln>
                  <a:solidFill>
                    <a:srgbClr val="A0B6A2"/>
                  </a:solidFill>
                </a:ln>
                <a:solidFill>
                  <a:srgbClr val="A0B6A2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Comic Sans MS" panose="030F0702030302020204" pitchFamily="66" charset="0"/>
              </a:rPr>
              <a:t>FMC74 (low Cd)</a:t>
            </a:r>
          </a:p>
          <a:p>
            <a:pPr algn="ctr" defTabSz="457200"/>
            <a:r>
              <a:rPr lang="en-US" sz="2800" b="1" dirty="0">
                <a:ln>
                  <a:solidFill>
                    <a:srgbClr val="A0B6A2"/>
                  </a:solidFill>
                </a:ln>
                <a:solidFill>
                  <a:srgbClr val="A0B6A2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Comic Sans MS" panose="030F0702030302020204" pitchFamily="66" charset="0"/>
              </a:rPr>
              <a:t>(derived from </a:t>
            </a:r>
          </a:p>
          <a:p>
            <a:pPr algn="ctr" defTabSz="457200"/>
            <a:r>
              <a:rPr lang="en-US" sz="2800" b="1" dirty="0">
                <a:ln>
                  <a:solidFill>
                    <a:srgbClr val="A0B6A2"/>
                  </a:solidFill>
                </a:ln>
                <a:solidFill>
                  <a:srgbClr val="A0B6A2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Comic Sans MS" panose="030F0702030302020204" pitchFamily="66" charset="0"/>
              </a:rPr>
              <a:t>N.P. 30)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3C1AC63F-A798-237B-9B00-5A02C7632AB6}"/>
              </a:ext>
            </a:extLst>
          </p:cNvPr>
          <p:cNvSpPr txBox="1"/>
          <p:nvPr/>
        </p:nvSpPr>
        <p:spPr>
          <a:xfrm>
            <a:off x="3402676" y="1687173"/>
            <a:ext cx="430121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457200"/>
            <a:r>
              <a:rPr lang="en-US" sz="2800" b="1" dirty="0">
                <a:ln>
                  <a:solidFill>
                    <a:srgbClr val="A0B6A2"/>
                  </a:solidFill>
                </a:ln>
                <a:solidFill>
                  <a:srgbClr val="A0B6A2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Comic Sans MS" panose="030F0702030302020204" pitchFamily="66" charset="0"/>
              </a:rPr>
              <a:t>FMC6 (high Cd)</a:t>
            </a:r>
          </a:p>
          <a:p>
            <a:pPr algn="ctr" defTabSz="457200"/>
            <a:r>
              <a:rPr lang="en-US" sz="2800" b="1" dirty="0">
                <a:ln>
                  <a:solidFill>
                    <a:srgbClr val="A0B6A2"/>
                  </a:solidFill>
                </a:ln>
                <a:solidFill>
                  <a:srgbClr val="A0B6A2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Comic Sans MS" panose="030F0702030302020204" pitchFamily="66" charset="0"/>
              </a:rPr>
              <a:t>(derived from Bison)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9DD34375-8F0E-347B-21B3-27F6E44988B3}"/>
              </a:ext>
            </a:extLst>
          </p:cNvPr>
          <p:cNvSpPr txBox="1"/>
          <p:nvPr/>
        </p:nvSpPr>
        <p:spPr>
          <a:xfrm>
            <a:off x="3042201" y="4531101"/>
            <a:ext cx="767555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457200"/>
            <a:r>
              <a:rPr lang="en-US" sz="6000" b="1" dirty="0">
                <a:ln>
                  <a:solidFill>
                    <a:schemeClr val="bg1"/>
                  </a:solidFill>
                </a:ln>
                <a:solidFill>
                  <a:srgbClr val="A0B6A2"/>
                </a:solidFill>
                <a:effectLst>
                  <a:outerShdw blurRad="76200" dist="50800" dir="2700000" algn="tl" rotWithShape="0">
                    <a:schemeClr val="bg1">
                      <a:alpha val="60000"/>
                    </a:schemeClr>
                  </a:outerShdw>
                </a:effectLst>
                <a:latin typeface="Calibri" panose="020F0502020204030204"/>
              </a:rPr>
              <a:t>X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7634903-1D66-4B78-4F15-A8D58DB29FFD}"/>
              </a:ext>
            </a:extLst>
          </p:cNvPr>
          <p:cNvSpPr txBox="1"/>
          <p:nvPr/>
        </p:nvSpPr>
        <p:spPr>
          <a:xfrm>
            <a:off x="128954" y="-41193"/>
            <a:ext cx="1193409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457200"/>
            <a:r>
              <a:rPr lang="en-US" sz="4400" b="1" dirty="0">
                <a:ln>
                  <a:solidFill>
                    <a:schemeClr val="bg1"/>
                  </a:solidFill>
                </a:ln>
                <a:solidFill>
                  <a:srgbClr val="A0B6A2"/>
                </a:solidFill>
                <a:latin typeface="Comic Sans MS" panose="030F0702030302020204" pitchFamily="66" charset="0"/>
              </a:rPr>
              <a:t>Recombinant Inbred Line (RIL) Population</a:t>
            </a:r>
          </a:p>
          <a:p>
            <a:pPr algn="ctr" defTabSz="457200"/>
            <a:r>
              <a:rPr lang="en-US" sz="2800" i="1" dirty="0">
                <a:ln>
                  <a:solidFill>
                    <a:srgbClr val="A0B6A2"/>
                  </a:solidFill>
                </a:ln>
                <a:solidFill>
                  <a:srgbClr val="A0B6A2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Comic Sans MS" panose="030F0702030302020204" pitchFamily="66" charset="0"/>
              </a:rPr>
              <a:t>(Rapid generation of a large population via single seed descent)</a:t>
            </a:r>
          </a:p>
        </p:txBody>
      </p:sp>
      <p:pic>
        <p:nvPicPr>
          <p:cNvPr id="3" name="Picture 2" descr="A plant in a pot&#10;&#10;Description automatically generated">
            <a:extLst>
              <a:ext uri="{FF2B5EF4-FFF2-40B4-BE49-F238E27FC236}">
                <a16:creationId xmlns:a16="http://schemas.microsoft.com/office/drawing/2014/main" id="{22DC959E-B4B3-2CA7-7A34-429DD4FAAC2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231" b="15812"/>
          <a:stretch/>
        </p:blipFill>
        <p:spPr>
          <a:xfrm rot="5400000">
            <a:off x="350590" y="4464264"/>
            <a:ext cx="2590843" cy="1262205"/>
          </a:xfrm>
          <a:prstGeom prst="rect">
            <a:avLst/>
          </a:prstGeom>
          <a:ln w="28575">
            <a:solidFill>
              <a:srgbClr val="A0B6A2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6" name="Picture 5" descr="A plant in a pot&#10;&#10;Description automatically generated">
            <a:extLst>
              <a:ext uri="{FF2B5EF4-FFF2-40B4-BE49-F238E27FC236}">
                <a16:creationId xmlns:a16="http://schemas.microsoft.com/office/drawing/2014/main" id="{34D83F1A-8AA6-F270-DF13-4CFF4CDE5EE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179" b="18915"/>
          <a:stretch/>
        </p:blipFill>
        <p:spPr>
          <a:xfrm rot="5400000">
            <a:off x="3701039" y="3653711"/>
            <a:ext cx="3719372" cy="1754781"/>
          </a:xfrm>
          <a:prstGeom prst="rect">
            <a:avLst/>
          </a:prstGeom>
          <a:ln w="28575">
            <a:solidFill>
              <a:srgbClr val="A0B6A2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grpSp>
        <p:nvGrpSpPr>
          <p:cNvPr id="2" name="Group 1">
            <a:extLst>
              <a:ext uri="{FF2B5EF4-FFF2-40B4-BE49-F238E27FC236}">
                <a16:creationId xmlns:a16="http://schemas.microsoft.com/office/drawing/2014/main" id="{BDE6895B-0E42-E60A-12DE-91EBE560DA2F}"/>
              </a:ext>
            </a:extLst>
          </p:cNvPr>
          <p:cNvGrpSpPr>
            <a:grpSpLocks noChangeAspect="1"/>
          </p:cNvGrpSpPr>
          <p:nvPr/>
        </p:nvGrpSpPr>
        <p:grpSpPr>
          <a:xfrm>
            <a:off x="8632576" y="1312041"/>
            <a:ext cx="3216126" cy="1644893"/>
            <a:chOff x="1535408" y="2033001"/>
            <a:chExt cx="9433936" cy="4825000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grpSpPr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BD4B7AAC-11EC-0F5E-6B06-46B2AC67AD33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23743"/>
            <a:stretch/>
          </p:blipFill>
          <p:spPr>
            <a:xfrm>
              <a:off x="1535408" y="2215198"/>
              <a:ext cx="9132592" cy="4642803"/>
            </a:xfrm>
            <a:prstGeom prst="rect">
              <a:avLst/>
            </a:prstGeom>
            <a:ln w="22225">
              <a:noFill/>
            </a:ln>
          </p:spPr>
        </p:pic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4D20AB2E-8894-2EFE-2521-4CFF186F3478}"/>
                </a:ext>
              </a:extLst>
            </p:cNvPr>
            <p:cNvSpPr txBox="1"/>
            <p:nvPr/>
          </p:nvSpPr>
          <p:spPr>
            <a:xfrm>
              <a:off x="7603623" y="2033001"/>
              <a:ext cx="3365721" cy="902809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CA" sz="700" dirty="0"/>
                <a:t>Melita, Manitoba</a:t>
              </a:r>
            </a:p>
            <a:p>
              <a:pPr algn="ctr"/>
              <a:r>
                <a:rPr lang="en-CA" sz="700" dirty="0"/>
                <a:t>July 27, </a:t>
              </a:r>
              <a:r>
                <a:rPr lang="en-CA" sz="600" dirty="0"/>
                <a:t>2020</a:t>
              </a:r>
              <a:endParaRPr lang="en-US" sz="1200" dirty="0"/>
            </a:p>
          </p:txBody>
        </p:sp>
      </p:grpSp>
      <p:pic>
        <p:nvPicPr>
          <p:cNvPr id="8" name="Picture 7">
            <a:extLst>
              <a:ext uri="{FF2B5EF4-FFF2-40B4-BE49-F238E27FC236}">
                <a16:creationId xmlns:a16="http://schemas.microsoft.com/office/drawing/2014/main" id="{30A3F99B-BF25-E162-916B-5B0C0402396E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16" r="1924" b="3900"/>
          <a:stretch/>
        </p:blipFill>
        <p:spPr>
          <a:xfrm>
            <a:off x="9065942" y="3076711"/>
            <a:ext cx="2250400" cy="1361364"/>
          </a:xfrm>
          <a:prstGeom prst="rect">
            <a:avLst/>
          </a:prstGeom>
          <a:ln w="19050">
            <a:solidFill>
              <a:srgbClr val="A0B6A2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09BF6D0A-68E0-112D-6105-C32B28597C0D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26528" t="19382" r="24097" b="44961"/>
          <a:stretch/>
        </p:blipFill>
        <p:spPr>
          <a:xfrm>
            <a:off x="8844336" y="4519352"/>
            <a:ext cx="2789760" cy="1133237"/>
          </a:xfrm>
          <a:prstGeom prst="rect">
            <a:avLst/>
          </a:prstGeom>
          <a:effectLst>
            <a:outerShdw blurRad="241300" dist="165100" dir="4620000" sx="101000" sy="101000" algn="tl" rotWithShape="0">
              <a:prstClr val="black">
                <a:alpha val="40000"/>
              </a:prstClr>
            </a:outerShdw>
            <a:softEdge rad="25400"/>
          </a:effectLst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84BA00AC-201F-0AE8-8DEB-0C791F7050EA}"/>
              </a:ext>
            </a:extLst>
          </p:cNvPr>
          <p:cNvSpPr/>
          <p:nvPr/>
        </p:nvSpPr>
        <p:spPr>
          <a:xfrm>
            <a:off x="63757" y="1235041"/>
            <a:ext cx="12064485" cy="5504257"/>
          </a:xfrm>
          <a:prstGeom prst="rect">
            <a:avLst/>
          </a:prstGeom>
          <a:noFill/>
          <a:ln w="76200">
            <a:solidFill>
              <a:srgbClr val="A0B6A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98753890-1B5C-3802-5031-BCB3F6D318F3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844336" y="5693782"/>
            <a:ext cx="2789759" cy="931967"/>
          </a:xfrm>
          <a:prstGeom prst="rect">
            <a:avLst/>
          </a:prstGeom>
          <a:effectLst>
            <a:softEdge rad="25400"/>
          </a:effectLst>
        </p:spPr>
      </p:pic>
    </p:spTree>
    <p:extLst>
      <p:ext uri="{BB962C8B-B14F-4D97-AF65-F5344CB8AC3E}">
        <p14:creationId xmlns:p14="http://schemas.microsoft.com/office/powerpoint/2010/main" val="39987875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6B15463C-4702-11B8-6D59-1FD7DFC29873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noFill/>
          <a:ln w="387350">
            <a:solidFill>
              <a:schemeClr val="tx1"/>
            </a:solidFill>
          </a:ln>
          <a:effectLst>
            <a:softEdge rad="88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endParaRPr lang="en-US" dirty="0">
              <a:solidFill>
                <a:srgbClr val="FFFFFF"/>
              </a:solidFill>
              <a:latin typeface="Calibri" panose="020F0502020204030204"/>
            </a:endParaRPr>
          </a:p>
        </p:txBody>
      </p:sp>
      <p:pic>
        <p:nvPicPr>
          <p:cNvPr id="3" name="Picture 2" descr="A group of green plants in a plastic container&#10;&#10;Description automatically generated">
            <a:extLst>
              <a:ext uri="{FF2B5EF4-FFF2-40B4-BE49-F238E27FC236}">
                <a16:creationId xmlns:a16="http://schemas.microsoft.com/office/drawing/2014/main" id="{C8A94E90-24A3-8317-EBE5-92C226D1544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4469" y="2206780"/>
            <a:ext cx="4470838" cy="3372073"/>
          </a:xfrm>
          <a:prstGeom prst="rect">
            <a:avLst/>
          </a:prstGeom>
          <a:ln>
            <a:solidFill>
              <a:srgbClr val="A0B6A2"/>
            </a:solidFill>
          </a:ln>
        </p:spPr>
      </p:pic>
      <p:pic>
        <p:nvPicPr>
          <p:cNvPr id="4" name="video of RIL chamber">
            <a:hlinkClick r:id="" action="ppaction://media"/>
            <a:extLst>
              <a:ext uri="{FF2B5EF4-FFF2-40B4-BE49-F238E27FC236}">
                <a16:creationId xmlns:a16="http://schemas.microsoft.com/office/drawing/2014/main" id="{3CB83445-837F-BC15-DBC0-35CAAD836EF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9314249" y="2437231"/>
            <a:ext cx="2266448" cy="4029241"/>
          </a:xfrm>
          <a:prstGeom prst="rect">
            <a:avLst/>
          </a:prstGeom>
          <a:ln w="38100">
            <a:solidFill>
              <a:srgbClr val="A0B6A2"/>
            </a:solidFill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2A49275-00F0-1E08-49F3-886E75FE72AE}"/>
              </a:ext>
            </a:extLst>
          </p:cNvPr>
          <p:cNvSpPr txBox="1"/>
          <p:nvPr/>
        </p:nvSpPr>
        <p:spPr>
          <a:xfrm>
            <a:off x="0" y="1337818"/>
            <a:ext cx="12192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ln>
                  <a:solidFill>
                    <a:srgbClr val="A0B6A2"/>
                  </a:solidFill>
                </a:ln>
                <a:solidFill>
                  <a:srgbClr val="A0B6A2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Comic Sans MS" panose="030F0702030302020204" pitchFamily="66" charset="0"/>
              </a:rPr>
              <a:t>Long days, high temperature, high density</a:t>
            </a:r>
          </a:p>
        </p:txBody>
      </p:sp>
      <p:pic>
        <p:nvPicPr>
          <p:cNvPr id="6" name="Picture 5" descr="A room with plants in pots&#10;&#10;Description automatically generated">
            <a:extLst>
              <a:ext uri="{FF2B5EF4-FFF2-40B4-BE49-F238E27FC236}">
                <a16:creationId xmlns:a16="http://schemas.microsoft.com/office/drawing/2014/main" id="{962E1BB9-043F-DDF2-6CF4-21967A659AC5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14424" y="3128338"/>
            <a:ext cx="4496097" cy="3372073"/>
          </a:xfrm>
          <a:prstGeom prst="rect">
            <a:avLst/>
          </a:prstGeom>
          <a:ln w="38100">
            <a:solidFill>
              <a:srgbClr val="A0B6A2"/>
            </a:solidFill>
          </a:ln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F983B21-2854-B4D8-3D9F-CCF11BFCB2A2}"/>
              </a:ext>
            </a:extLst>
          </p:cNvPr>
          <p:cNvSpPr txBox="1"/>
          <p:nvPr/>
        </p:nvSpPr>
        <p:spPr>
          <a:xfrm>
            <a:off x="128954" y="161078"/>
            <a:ext cx="11934091" cy="1015663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 defTabSz="457200"/>
            <a:r>
              <a:rPr lang="en-US" sz="3200" b="1" dirty="0">
                <a:ln>
                  <a:solidFill>
                    <a:schemeClr val="bg1"/>
                  </a:solidFill>
                </a:ln>
                <a:solidFill>
                  <a:srgbClr val="A0B6A2"/>
                </a:solidFill>
                <a:latin typeface="Comic Sans MS" panose="030F0702030302020204" pitchFamily="66" charset="0"/>
              </a:rPr>
              <a:t>Recombinant Inbred Line (RIL) Population</a:t>
            </a:r>
          </a:p>
          <a:p>
            <a:pPr algn="ctr" defTabSz="457200"/>
            <a:r>
              <a:rPr lang="en-US" sz="2800" i="1" dirty="0">
                <a:ln>
                  <a:solidFill>
                    <a:schemeClr val="bg1"/>
                  </a:solidFill>
                </a:ln>
                <a:solidFill>
                  <a:srgbClr val="A0B6A2"/>
                </a:solidFill>
                <a:latin typeface="Comic Sans MS" panose="030F0702030302020204" pitchFamily="66" charset="0"/>
              </a:rPr>
              <a:t>(Rapid generation of a large population via single seed descent)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581FF33-D91A-711F-02B3-2ACA486F466A}"/>
              </a:ext>
            </a:extLst>
          </p:cNvPr>
          <p:cNvSpPr txBox="1"/>
          <p:nvPr/>
        </p:nvSpPr>
        <p:spPr>
          <a:xfrm>
            <a:off x="447259" y="5578853"/>
            <a:ext cx="387144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ln>
                  <a:solidFill>
                    <a:srgbClr val="A0B6A2"/>
                  </a:solidFill>
                </a:ln>
                <a:solidFill>
                  <a:srgbClr val="A0B6A2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Comic Sans MS" panose="030F0702030302020204" pitchFamily="66" charset="0"/>
              </a:rPr>
              <a:t>F6 RIL population developed in a little over one year.</a:t>
            </a:r>
          </a:p>
        </p:txBody>
      </p:sp>
    </p:spTree>
    <p:extLst>
      <p:ext uri="{BB962C8B-B14F-4D97-AF65-F5344CB8AC3E}">
        <p14:creationId xmlns:p14="http://schemas.microsoft.com/office/powerpoint/2010/main" val="11231431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56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0"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E3109D8-B178-1C77-AC86-4E70D7DECC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close-up of a plant&#10;&#10;AI-generated content may be incorrect.">
            <a:extLst>
              <a:ext uri="{FF2B5EF4-FFF2-40B4-BE49-F238E27FC236}">
                <a16:creationId xmlns:a16="http://schemas.microsoft.com/office/drawing/2014/main" id="{C6B0F50D-5684-A538-74FA-BE18B219C06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584" r="17069"/>
          <a:stretch>
            <a:fillRect/>
          </a:stretch>
        </p:blipFill>
        <p:spPr>
          <a:xfrm rot="16200000">
            <a:off x="5586280" y="236239"/>
            <a:ext cx="6847373" cy="6364066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8FC5F0EB-D3C3-1E87-C085-393421562214}"/>
              </a:ext>
            </a:extLst>
          </p:cNvPr>
          <p:cNvSpPr/>
          <p:nvPr/>
        </p:nvSpPr>
        <p:spPr>
          <a:xfrm>
            <a:off x="0" y="16042"/>
            <a:ext cx="12192000" cy="6858000"/>
          </a:xfrm>
          <a:prstGeom prst="rect">
            <a:avLst/>
          </a:prstGeom>
          <a:noFill/>
          <a:ln w="387350">
            <a:noFill/>
          </a:ln>
          <a:effectLst>
            <a:softEdge rad="88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endParaRPr lang="en-US" dirty="0">
              <a:solidFill>
                <a:srgbClr val="FFFFFF"/>
              </a:solidFill>
              <a:latin typeface="Calibri" panose="020F0502020204030204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F3317FA7-7603-4C00-7C0E-DF2328636271}"/>
              </a:ext>
            </a:extLst>
          </p:cNvPr>
          <p:cNvSpPr/>
          <p:nvPr/>
        </p:nvSpPr>
        <p:spPr>
          <a:xfrm>
            <a:off x="5433363" y="-37498"/>
            <a:ext cx="6758638" cy="7092218"/>
          </a:xfrm>
          <a:prstGeom prst="rect">
            <a:avLst/>
          </a:prstGeom>
          <a:gradFill flip="none" rotWithShape="1">
            <a:gsLst>
              <a:gs pos="0">
                <a:schemeClr val="tx1"/>
              </a:gs>
              <a:gs pos="48000">
                <a:schemeClr val="tx1">
                  <a:alpha val="47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2F2C159-8F2E-D4B0-B632-9DD420007A86}"/>
              </a:ext>
            </a:extLst>
          </p:cNvPr>
          <p:cNvSpPr txBox="1"/>
          <p:nvPr/>
        </p:nvSpPr>
        <p:spPr>
          <a:xfrm>
            <a:off x="8116321" y="606801"/>
            <a:ext cx="2260765" cy="644791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41300" dirty="0">
                <a:ln>
                  <a:solidFill>
                    <a:schemeClr val="bg1"/>
                  </a:solidFill>
                </a:ln>
                <a:solidFill>
                  <a:srgbClr val="A0B6A2"/>
                </a:solidFill>
                <a:effectLst>
                  <a:outerShdw blurRad="76200" dist="38100" dir="2700000" algn="tl" rotWithShape="0">
                    <a:schemeClr val="bg1">
                      <a:alpha val="40000"/>
                    </a:schemeClr>
                  </a:outerShdw>
                </a:effectLst>
              </a:rPr>
              <a:t>?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AB2CE49B-63BE-1765-3049-69AACED9441A}"/>
              </a:ext>
            </a:extLst>
          </p:cNvPr>
          <p:cNvSpPr txBox="1">
            <a:spLocks/>
          </p:cNvSpPr>
          <p:nvPr/>
        </p:nvSpPr>
        <p:spPr>
          <a:xfrm>
            <a:off x="397841" y="222783"/>
            <a:ext cx="5515251" cy="1143000"/>
          </a:xfrm>
          <a:prstGeom prst="rect">
            <a:avLst/>
          </a:prstGeom>
          <a:noFill/>
        </p:spPr>
        <p:txBody>
          <a:bodyPr/>
          <a:lstStyle>
            <a:lvl1pPr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rgbClr val="333300"/>
                </a:solidFill>
                <a:latin typeface="+mj-lt"/>
                <a:ea typeface="+mj-ea"/>
                <a:cs typeface="+mj-cs"/>
              </a:defRPr>
            </a:lvl1pPr>
            <a:lvl2pPr algn="ctr" rtl="0" eaLnBrk="1" fontAlgn="base" hangingPunct="1">
              <a:spcBef>
                <a:spcPct val="0"/>
              </a:spcBef>
              <a:spcAft>
                <a:spcPct val="0"/>
              </a:spcAft>
              <a:defRPr sz="3300">
                <a:solidFill>
                  <a:srgbClr val="333300"/>
                </a:solidFill>
                <a:latin typeface="Arial" charset="0"/>
              </a:defRPr>
            </a:lvl2pPr>
            <a:lvl3pPr algn="ctr" rtl="0" eaLnBrk="1" fontAlgn="base" hangingPunct="1">
              <a:spcBef>
                <a:spcPct val="0"/>
              </a:spcBef>
              <a:spcAft>
                <a:spcPct val="0"/>
              </a:spcAft>
              <a:defRPr sz="3300">
                <a:solidFill>
                  <a:srgbClr val="333300"/>
                </a:solidFill>
                <a:latin typeface="Arial" charset="0"/>
              </a:defRPr>
            </a:lvl3pPr>
            <a:lvl4pPr algn="ctr" rtl="0" eaLnBrk="1" fontAlgn="base" hangingPunct="1">
              <a:spcBef>
                <a:spcPct val="0"/>
              </a:spcBef>
              <a:spcAft>
                <a:spcPct val="0"/>
              </a:spcAft>
              <a:defRPr sz="3300">
                <a:solidFill>
                  <a:srgbClr val="333300"/>
                </a:solidFill>
                <a:latin typeface="Arial" charset="0"/>
              </a:defRPr>
            </a:lvl4pPr>
            <a:lvl5pPr algn="ctr" rtl="0" eaLnBrk="1" fontAlgn="base" hangingPunct="1">
              <a:spcBef>
                <a:spcPct val="0"/>
              </a:spcBef>
              <a:spcAft>
                <a:spcPct val="0"/>
              </a:spcAft>
              <a:defRPr sz="3300">
                <a:solidFill>
                  <a:srgbClr val="333300"/>
                </a:solidFill>
                <a:latin typeface="Arial" charset="0"/>
              </a:defRPr>
            </a:lvl5pPr>
            <a:lvl6pPr marL="342900" algn="ctr" rtl="0" eaLnBrk="1" fontAlgn="base" hangingPunct="1">
              <a:spcBef>
                <a:spcPct val="0"/>
              </a:spcBef>
              <a:spcAft>
                <a:spcPct val="0"/>
              </a:spcAft>
              <a:defRPr sz="3300">
                <a:solidFill>
                  <a:srgbClr val="333300"/>
                </a:solidFill>
                <a:latin typeface="Arial" charset="0"/>
              </a:defRPr>
            </a:lvl6pPr>
            <a:lvl7pPr marL="685800" algn="ctr" rtl="0" eaLnBrk="1" fontAlgn="base" hangingPunct="1">
              <a:spcBef>
                <a:spcPct val="0"/>
              </a:spcBef>
              <a:spcAft>
                <a:spcPct val="0"/>
              </a:spcAft>
              <a:defRPr sz="3300">
                <a:solidFill>
                  <a:srgbClr val="333300"/>
                </a:solidFill>
                <a:latin typeface="Arial" charset="0"/>
              </a:defRPr>
            </a:lvl7pPr>
            <a:lvl8pPr marL="1028700" algn="ctr" rtl="0" eaLnBrk="1" fontAlgn="base" hangingPunct="1">
              <a:spcBef>
                <a:spcPct val="0"/>
              </a:spcBef>
              <a:spcAft>
                <a:spcPct val="0"/>
              </a:spcAft>
              <a:defRPr sz="3300">
                <a:solidFill>
                  <a:srgbClr val="333300"/>
                </a:solidFill>
                <a:latin typeface="Arial" charset="0"/>
              </a:defRPr>
            </a:lvl8pPr>
            <a:lvl9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3300">
                <a:solidFill>
                  <a:srgbClr val="333300"/>
                </a:solidFill>
                <a:latin typeface="Arial" charset="0"/>
              </a:defRPr>
            </a:lvl9pPr>
          </a:lstStyle>
          <a:p>
            <a:r>
              <a:rPr lang="en-CA" sz="4800" b="1" kern="0" dirty="0">
                <a:ln>
                  <a:solidFill>
                    <a:schemeClr val="bg1"/>
                  </a:solidFill>
                </a:ln>
                <a:solidFill>
                  <a:srgbClr val="A0B6A2"/>
                </a:solidFill>
                <a:effectLst>
                  <a:outerShdw blurRad="76200" dist="50800" dir="2700000" algn="tl" rotWithShape="0">
                    <a:prstClr val="black">
                      <a:alpha val="60000"/>
                    </a:prstClr>
                  </a:outerShdw>
                </a:effectLst>
                <a:latin typeface="Comic Sans MS" panose="030F0702030302020204" pitchFamily="66" charset="0"/>
              </a:rPr>
              <a:t>Standard Process</a:t>
            </a:r>
            <a:endParaRPr lang="en-US" sz="4800" b="1" kern="0" dirty="0">
              <a:ln>
                <a:solidFill>
                  <a:schemeClr val="bg1"/>
                </a:solidFill>
              </a:ln>
              <a:solidFill>
                <a:srgbClr val="A0B6A2"/>
              </a:solidFill>
              <a:effectLst>
                <a:outerShdw blurRad="76200" dist="50800" dir="2700000" algn="tl" rotWithShape="0">
                  <a:prstClr val="black">
                    <a:alpha val="60000"/>
                  </a:prst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B52711F5-1CD3-1A55-3A72-5EDA06CB4447}"/>
              </a:ext>
            </a:extLst>
          </p:cNvPr>
          <p:cNvSpPr txBox="1">
            <a:spLocks/>
          </p:cNvSpPr>
          <p:nvPr/>
        </p:nvSpPr>
        <p:spPr>
          <a:xfrm>
            <a:off x="6614088" y="222783"/>
            <a:ext cx="5265229" cy="1143000"/>
          </a:xfrm>
          <a:prstGeom prst="rect">
            <a:avLst/>
          </a:prstGeom>
          <a:noFill/>
        </p:spPr>
        <p:txBody>
          <a:bodyPr/>
          <a:lstStyle>
            <a:lvl1pPr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rgbClr val="333300"/>
                </a:solidFill>
                <a:latin typeface="+mj-lt"/>
                <a:ea typeface="+mj-ea"/>
                <a:cs typeface="+mj-cs"/>
              </a:defRPr>
            </a:lvl1pPr>
            <a:lvl2pPr algn="ctr" rtl="0" eaLnBrk="1" fontAlgn="base" hangingPunct="1">
              <a:spcBef>
                <a:spcPct val="0"/>
              </a:spcBef>
              <a:spcAft>
                <a:spcPct val="0"/>
              </a:spcAft>
              <a:defRPr sz="3300">
                <a:solidFill>
                  <a:srgbClr val="333300"/>
                </a:solidFill>
                <a:latin typeface="Arial" charset="0"/>
              </a:defRPr>
            </a:lvl2pPr>
            <a:lvl3pPr algn="ctr" rtl="0" eaLnBrk="1" fontAlgn="base" hangingPunct="1">
              <a:spcBef>
                <a:spcPct val="0"/>
              </a:spcBef>
              <a:spcAft>
                <a:spcPct val="0"/>
              </a:spcAft>
              <a:defRPr sz="3300">
                <a:solidFill>
                  <a:srgbClr val="333300"/>
                </a:solidFill>
                <a:latin typeface="Arial" charset="0"/>
              </a:defRPr>
            </a:lvl3pPr>
            <a:lvl4pPr algn="ctr" rtl="0" eaLnBrk="1" fontAlgn="base" hangingPunct="1">
              <a:spcBef>
                <a:spcPct val="0"/>
              </a:spcBef>
              <a:spcAft>
                <a:spcPct val="0"/>
              </a:spcAft>
              <a:defRPr sz="3300">
                <a:solidFill>
                  <a:srgbClr val="333300"/>
                </a:solidFill>
                <a:latin typeface="Arial" charset="0"/>
              </a:defRPr>
            </a:lvl4pPr>
            <a:lvl5pPr algn="ctr" rtl="0" eaLnBrk="1" fontAlgn="base" hangingPunct="1">
              <a:spcBef>
                <a:spcPct val="0"/>
              </a:spcBef>
              <a:spcAft>
                <a:spcPct val="0"/>
              </a:spcAft>
              <a:defRPr sz="3300">
                <a:solidFill>
                  <a:srgbClr val="333300"/>
                </a:solidFill>
                <a:latin typeface="Arial" charset="0"/>
              </a:defRPr>
            </a:lvl5pPr>
            <a:lvl6pPr marL="342900" algn="ctr" rtl="0" eaLnBrk="1" fontAlgn="base" hangingPunct="1">
              <a:spcBef>
                <a:spcPct val="0"/>
              </a:spcBef>
              <a:spcAft>
                <a:spcPct val="0"/>
              </a:spcAft>
              <a:defRPr sz="3300">
                <a:solidFill>
                  <a:srgbClr val="333300"/>
                </a:solidFill>
                <a:latin typeface="Arial" charset="0"/>
              </a:defRPr>
            </a:lvl6pPr>
            <a:lvl7pPr marL="685800" algn="ctr" rtl="0" eaLnBrk="1" fontAlgn="base" hangingPunct="1">
              <a:spcBef>
                <a:spcPct val="0"/>
              </a:spcBef>
              <a:spcAft>
                <a:spcPct val="0"/>
              </a:spcAft>
              <a:defRPr sz="3300">
                <a:solidFill>
                  <a:srgbClr val="333300"/>
                </a:solidFill>
                <a:latin typeface="Arial" charset="0"/>
              </a:defRPr>
            </a:lvl7pPr>
            <a:lvl8pPr marL="1028700" algn="ctr" rtl="0" eaLnBrk="1" fontAlgn="base" hangingPunct="1">
              <a:spcBef>
                <a:spcPct val="0"/>
              </a:spcBef>
              <a:spcAft>
                <a:spcPct val="0"/>
              </a:spcAft>
              <a:defRPr sz="3300">
                <a:solidFill>
                  <a:srgbClr val="333300"/>
                </a:solidFill>
                <a:latin typeface="Arial" charset="0"/>
              </a:defRPr>
            </a:lvl8pPr>
            <a:lvl9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3300">
                <a:solidFill>
                  <a:srgbClr val="333300"/>
                </a:solidFill>
                <a:latin typeface="Arial" charset="0"/>
              </a:defRPr>
            </a:lvl9pPr>
          </a:lstStyle>
          <a:p>
            <a:r>
              <a:rPr lang="en-CA" sz="4800" b="1" kern="0" dirty="0">
                <a:ln>
                  <a:solidFill>
                    <a:schemeClr val="bg1"/>
                  </a:solidFill>
                </a:ln>
                <a:solidFill>
                  <a:srgbClr val="A0B6A2"/>
                </a:solidFill>
                <a:effectLst>
                  <a:outerShdw blurRad="76200" dist="50800" dir="2700000" algn="tl" rotWithShape="0">
                    <a:prstClr val="black">
                      <a:alpha val="60000"/>
                    </a:prstClr>
                  </a:outerShdw>
                </a:effectLst>
                <a:latin typeface="Comic Sans MS" panose="030F0702030302020204" pitchFamily="66" charset="0"/>
              </a:rPr>
              <a:t>Speed Breeding</a:t>
            </a:r>
            <a:endParaRPr lang="en-US" sz="4800" b="1" kern="0" dirty="0">
              <a:ln>
                <a:solidFill>
                  <a:schemeClr val="bg1"/>
                </a:solidFill>
              </a:ln>
              <a:solidFill>
                <a:srgbClr val="A0B6A2"/>
              </a:solidFill>
              <a:effectLst>
                <a:outerShdw blurRad="76200" dist="50800" dir="2700000" algn="tl" rotWithShape="0">
                  <a:prstClr val="black">
                    <a:alpha val="60000"/>
                  </a:prst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8C1CC55-855D-C1D3-B041-233156F48948}"/>
              </a:ext>
            </a:extLst>
          </p:cNvPr>
          <p:cNvSpPr/>
          <p:nvPr/>
        </p:nvSpPr>
        <p:spPr>
          <a:xfrm>
            <a:off x="-5508" y="0"/>
            <a:ext cx="12192000" cy="6858000"/>
          </a:xfrm>
          <a:prstGeom prst="rect">
            <a:avLst/>
          </a:prstGeom>
          <a:noFill/>
          <a:ln w="387350">
            <a:solidFill>
              <a:schemeClr val="tx1"/>
            </a:solidFill>
          </a:ln>
          <a:effectLst>
            <a:softEdge rad="88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endParaRPr lang="en-US" dirty="0">
              <a:solidFill>
                <a:srgbClr val="FFFFFF"/>
              </a:solidFill>
              <a:latin typeface="Calibri" panose="020F0502020204030204"/>
            </a:endParaRP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7CC9D56C-3BC5-6882-5C8D-1E39D10F140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31816420"/>
              </p:ext>
            </p:extLst>
          </p:nvPr>
        </p:nvGraphicFramePr>
        <p:xfrm>
          <a:off x="6928952" y="1521793"/>
          <a:ext cx="4635500" cy="47835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graphicFrame>
        <p:nvGraphicFramePr>
          <p:cNvPr id="8" name="Diagram 7">
            <a:extLst>
              <a:ext uri="{FF2B5EF4-FFF2-40B4-BE49-F238E27FC236}">
                <a16:creationId xmlns:a16="http://schemas.microsoft.com/office/drawing/2014/main" id="{9A767FD5-1F0A-DBC8-2DED-72044B2E827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27314035"/>
              </p:ext>
            </p:extLst>
          </p:nvPr>
        </p:nvGraphicFramePr>
        <p:xfrm>
          <a:off x="841935" y="394233"/>
          <a:ext cx="4635500" cy="70386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9" r:lo="rId10" r:qs="rId11" r:cs="rId12"/>
          </a:graphicData>
        </a:graphic>
      </p:graphicFrame>
    </p:spTree>
    <p:extLst>
      <p:ext uri="{BB962C8B-B14F-4D97-AF65-F5344CB8AC3E}">
        <p14:creationId xmlns:p14="http://schemas.microsoft.com/office/powerpoint/2010/main" val="7032526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Graphic spid="5" grpId="0">
        <p:bldAsOne/>
      </p:bldGraphic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1578FAF-D33B-A932-6F89-F09AC3804D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">
            <a:extLst>
              <a:ext uri="{FF2B5EF4-FFF2-40B4-BE49-F238E27FC236}">
                <a16:creationId xmlns:a16="http://schemas.microsoft.com/office/drawing/2014/main" id="{7D4CEC6A-96B4-CCCD-86C7-119F29D04A9F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rgbClr val="242424"/>
                </a:solidFill>
                <a:effectLst/>
                <a:latin typeface="Arial" panose="020B0604020202020204" pitchFamily="34" charset="0"/>
              </a:rPr>
              <a:t>T5HO835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16" name="Picture 15" descr="Close-up of a white flower&#10;&#10;AI-generated content may be incorrect.">
            <a:extLst>
              <a:ext uri="{FF2B5EF4-FFF2-40B4-BE49-F238E27FC236}">
                <a16:creationId xmlns:a16="http://schemas.microsoft.com/office/drawing/2014/main" id="{3890DA33-FA1C-F700-53E8-BB9DAF9AE42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460" r="16077"/>
          <a:stretch>
            <a:fillRect/>
          </a:stretch>
        </p:blipFill>
        <p:spPr>
          <a:xfrm>
            <a:off x="6977951" y="-79499"/>
            <a:ext cx="6186434" cy="7016998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9419B5D8-7227-795E-D3AC-56BA4B3616BA}"/>
              </a:ext>
            </a:extLst>
          </p:cNvPr>
          <p:cNvSpPr/>
          <p:nvPr/>
        </p:nvSpPr>
        <p:spPr>
          <a:xfrm>
            <a:off x="6416541" y="-79499"/>
            <a:ext cx="6339894" cy="7016998"/>
          </a:xfrm>
          <a:prstGeom prst="rect">
            <a:avLst/>
          </a:prstGeom>
          <a:gradFill flip="none" rotWithShape="1">
            <a:gsLst>
              <a:gs pos="20000">
                <a:schemeClr val="tx1">
                  <a:alpha val="47000"/>
                </a:schemeClr>
              </a:gs>
              <a:gs pos="9000">
                <a:schemeClr val="tx1"/>
              </a:gs>
            </a:gsLst>
            <a:lin ang="0" scaled="1"/>
            <a:tileRect/>
          </a:gra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C647A692-CD3D-C5EE-22FA-8C3C5492F184}"/>
              </a:ext>
            </a:extLst>
          </p:cNvPr>
          <p:cNvSpPr/>
          <p:nvPr/>
        </p:nvSpPr>
        <p:spPr>
          <a:xfrm>
            <a:off x="0" y="16042"/>
            <a:ext cx="12192000" cy="6858000"/>
          </a:xfrm>
          <a:prstGeom prst="rect">
            <a:avLst/>
          </a:prstGeom>
          <a:noFill/>
          <a:ln w="387350">
            <a:solidFill>
              <a:schemeClr val="tx1"/>
            </a:solidFill>
          </a:ln>
          <a:effectLst>
            <a:softEdge rad="88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endParaRPr lang="en-US" dirty="0">
              <a:solidFill>
                <a:srgbClr val="FFFFFF"/>
              </a:solidFill>
              <a:latin typeface="Calibri" panose="020F0502020204030204"/>
            </a:endParaRP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AE482AE5-0118-75FC-A4E5-2AB2874D592B}"/>
              </a:ext>
            </a:extLst>
          </p:cNvPr>
          <p:cNvSpPr txBox="1">
            <a:spLocks/>
          </p:cNvSpPr>
          <p:nvPr/>
        </p:nvSpPr>
        <p:spPr bwMode="auto">
          <a:xfrm>
            <a:off x="6633905" y="4222578"/>
            <a:ext cx="5617461" cy="14376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257175" indent="-257175" algn="l" rtl="0" eaLnBrk="1" fontAlgn="base" hangingPunct="1">
              <a:spcBef>
                <a:spcPts val="150"/>
              </a:spcBef>
              <a:spcAft>
                <a:spcPct val="0"/>
              </a:spcAft>
              <a:buFont typeface="Arial"/>
              <a:buChar char="•"/>
              <a:defRPr sz="3200">
                <a:solidFill>
                  <a:srgbClr val="333300"/>
                </a:solidFill>
                <a:latin typeface="+mn-lt"/>
                <a:ea typeface="+mn-ea"/>
                <a:cs typeface="+mn-cs"/>
              </a:defRPr>
            </a:lvl1pPr>
            <a:lvl2pPr marL="557213" indent="-214313" algn="l" rtl="0" eaLnBrk="1" fontAlgn="base" hangingPunct="1">
              <a:spcBef>
                <a:spcPts val="150"/>
              </a:spcBef>
              <a:spcAft>
                <a:spcPct val="0"/>
              </a:spcAft>
              <a:buFont typeface="Arial"/>
              <a:buChar char="•"/>
              <a:defRPr sz="2800">
                <a:solidFill>
                  <a:srgbClr val="333300"/>
                </a:solidFill>
                <a:latin typeface="+mn-lt"/>
              </a:defRPr>
            </a:lvl2pPr>
            <a:lvl3pPr marL="857250" indent="-171450" algn="l" rtl="0" eaLnBrk="1" fontAlgn="base" hangingPunct="1">
              <a:spcBef>
                <a:spcPts val="150"/>
              </a:spcBef>
              <a:spcAft>
                <a:spcPct val="0"/>
              </a:spcAft>
              <a:buFont typeface="Arial"/>
              <a:buChar char="•"/>
              <a:defRPr sz="2400">
                <a:solidFill>
                  <a:srgbClr val="333300"/>
                </a:solidFill>
                <a:latin typeface="+mn-lt"/>
              </a:defRPr>
            </a:lvl3pPr>
            <a:lvl4pPr marL="1200150" indent="-171450" algn="l" rtl="0" eaLnBrk="1" fontAlgn="base" hangingPunct="1">
              <a:spcBef>
                <a:spcPts val="150"/>
              </a:spcBef>
              <a:spcAft>
                <a:spcPct val="0"/>
              </a:spcAft>
              <a:buFont typeface="Arial"/>
              <a:buChar char="•"/>
              <a:defRPr sz="2000">
                <a:solidFill>
                  <a:srgbClr val="333300"/>
                </a:solidFill>
                <a:latin typeface="+mn-lt"/>
              </a:defRPr>
            </a:lvl4pPr>
            <a:lvl5pPr marL="1543050" indent="-171450" algn="l" rtl="0" eaLnBrk="1" fontAlgn="base" hangingPunct="1">
              <a:spcBef>
                <a:spcPts val="150"/>
              </a:spcBef>
              <a:spcAft>
                <a:spcPct val="0"/>
              </a:spcAft>
              <a:buFont typeface="Arial"/>
              <a:buChar char="•"/>
              <a:defRPr sz="1800">
                <a:solidFill>
                  <a:srgbClr val="333300"/>
                </a:solidFill>
                <a:latin typeface="+mn-lt"/>
              </a:defRPr>
            </a:lvl5pPr>
            <a:lvl6pPr marL="1885950" indent="-17145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1500">
                <a:solidFill>
                  <a:srgbClr val="333300"/>
                </a:solidFill>
                <a:latin typeface="+mn-lt"/>
              </a:defRPr>
            </a:lvl6pPr>
            <a:lvl7pPr marL="2228850" indent="-17145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1500">
                <a:solidFill>
                  <a:srgbClr val="333300"/>
                </a:solidFill>
                <a:latin typeface="+mn-lt"/>
              </a:defRPr>
            </a:lvl7pPr>
            <a:lvl8pPr marL="2571750" indent="-17145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1500">
                <a:solidFill>
                  <a:srgbClr val="333300"/>
                </a:solidFill>
                <a:latin typeface="+mn-lt"/>
              </a:defRPr>
            </a:lvl8pPr>
            <a:lvl9pPr marL="2914650" indent="-17145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1500">
                <a:solidFill>
                  <a:srgbClr val="333300"/>
                </a:solidFill>
                <a:latin typeface="+mn-lt"/>
              </a:defRPr>
            </a:lvl9pPr>
          </a:lstStyle>
          <a:p>
            <a:pPr marL="0" indent="0">
              <a:buNone/>
            </a:pPr>
            <a:r>
              <a:rPr lang="en-US" sz="2400" b="1" kern="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  <a:cs typeface="Arial" panose="020B0604020202020204" pitchFamily="34" charset="0"/>
              </a:rPr>
              <a:t>LED + NIR:</a:t>
            </a:r>
          </a:p>
          <a:p>
            <a:r>
              <a:rPr lang="en-US" sz="2400" b="1" kern="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  <a:cs typeface="Arial" panose="020B0604020202020204" pitchFamily="34" charset="0"/>
              </a:rPr>
              <a:t>Earlier flowering</a:t>
            </a:r>
          </a:p>
          <a:p>
            <a:r>
              <a:rPr lang="en-US" sz="2400" b="1" kern="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  <a:cs typeface="Arial" panose="020B0604020202020204" pitchFamily="34" charset="0"/>
              </a:rPr>
              <a:t>Earlier maturity</a:t>
            </a:r>
          </a:p>
          <a:p>
            <a:r>
              <a:rPr lang="en-US" sz="2400" b="1" kern="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  <a:cs typeface="Arial" panose="020B0604020202020204" pitchFamily="34" charset="0"/>
              </a:rPr>
              <a:t>Larger seeds</a:t>
            </a:r>
          </a:p>
          <a:p>
            <a:r>
              <a:rPr lang="en-US" sz="2400" b="1" kern="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  <a:cs typeface="Arial" panose="020B0604020202020204" pitchFamily="34" charset="0"/>
              </a:rPr>
              <a:t>Increased total seed weight</a:t>
            </a:r>
          </a:p>
          <a:p>
            <a:endParaRPr lang="en-US" b="1" kern="0" dirty="0">
              <a:ln w="0"/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  <a:cs typeface="Arial" panose="020B0604020202020204" pitchFamily="34" charset="0"/>
            </a:endParaRPr>
          </a:p>
        </p:txBody>
      </p:sp>
      <p:pic>
        <p:nvPicPr>
          <p:cNvPr id="14" name="Picture 13" descr="A diagram of different colors and sizes&#10;&#10;AI-generated content may be incorrect.">
            <a:extLst>
              <a:ext uri="{FF2B5EF4-FFF2-40B4-BE49-F238E27FC236}">
                <a16:creationId xmlns:a16="http://schemas.microsoft.com/office/drawing/2014/main" id="{FC6CD2BA-D62E-F97A-D95E-40DBF27F5D3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5680" y="2162341"/>
            <a:ext cx="6187835" cy="3867397"/>
          </a:xfrm>
          <a:prstGeom prst="rect">
            <a:avLst/>
          </a:prstGeom>
          <a:ln w="76200">
            <a:solidFill>
              <a:srgbClr val="A0B6A2"/>
            </a:solidFill>
          </a:ln>
        </p:spPr>
      </p:pic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384BC5EA-1C9D-9DDF-3BFE-CEE44014DF04}"/>
              </a:ext>
            </a:extLst>
          </p:cNvPr>
          <p:cNvSpPr txBox="1">
            <a:spLocks/>
          </p:cNvSpPr>
          <p:nvPr/>
        </p:nvSpPr>
        <p:spPr bwMode="auto">
          <a:xfrm>
            <a:off x="225680" y="338598"/>
            <a:ext cx="6187835" cy="16084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257175" indent="-257175" algn="l" rtl="0" eaLnBrk="1" fontAlgn="base" hangingPunct="1">
              <a:spcBef>
                <a:spcPts val="150"/>
              </a:spcBef>
              <a:spcAft>
                <a:spcPct val="0"/>
              </a:spcAft>
              <a:buFont typeface="Arial"/>
              <a:buChar char="•"/>
              <a:defRPr sz="3200">
                <a:solidFill>
                  <a:srgbClr val="333300"/>
                </a:solidFill>
                <a:latin typeface="+mn-lt"/>
                <a:ea typeface="+mn-ea"/>
                <a:cs typeface="+mn-cs"/>
              </a:defRPr>
            </a:lvl1pPr>
            <a:lvl2pPr marL="557213" indent="-214313" algn="l" rtl="0" eaLnBrk="1" fontAlgn="base" hangingPunct="1">
              <a:spcBef>
                <a:spcPts val="150"/>
              </a:spcBef>
              <a:spcAft>
                <a:spcPct val="0"/>
              </a:spcAft>
              <a:buFont typeface="Arial"/>
              <a:buChar char="•"/>
              <a:defRPr sz="2800">
                <a:solidFill>
                  <a:srgbClr val="333300"/>
                </a:solidFill>
                <a:latin typeface="+mn-lt"/>
              </a:defRPr>
            </a:lvl2pPr>
            <a:lvl3pPr marL="857250" indent="-171450" algn="l" rtl="0" eaLnBrk="1" fontAlgn="base" hangingPunct="1">
              <a:spcBef>
                <a:spcPts val="150"/>
              </a:spcBef>
              <a:spcAft>
                <a:spcPct val="0"/>
              </a:spcAft>
              <a:buFont typeface="Arial"/>
              <a:buChar char="•"/>
              <a:defRPr sz="2400">
                <a:solidFill>
                  <a:srgbClr val="333300"/>
                </a:solidFill>
                <a:latin typeface="+mn-lt"/>
              </a:defRPr>
            </a:lvl3pPr>
            <a:lvl4pPr marL="1200150" indent="-171450" algn="l" rtl="0" eaLnBrk="1" fontAlgn="base" hangingPunct="1">
              <a:spcBef>
                <a:spcPts val="150"/>
              </a:spcBef>
              <a:spcAft>
                <a:spcPct val="0"/>
              </a:spcAft>
              <a:buFont typeface="Arial"/>
              <a:buChar char="•"/>
              <a:defRPr sz="2000">
                <a:solidFill>
                  <a:srgbClr val="333300"/>
                </a:solidFill>
                <a:latin typeface="+mn-lt"/>
              </a:defRPr>
            </a:lvl4pPr>
            <a:lvl5pPr marL="1543050" indent="-171450" algn="l" rtl="0" eaLnBrk="1" fontAlgn="base" hangingPunct="1">
              <a:spcBef>
                <a:spcPts val="150"/>
              </a:spcBef>
              <a:spcAft>
                <a:spcPct val="0"/>
              </a:spcAft>
              <a:buFont typeface="Arial"/>
              <a:buChar char="•"/>
              <a:defRPr sz="1800">
                <a:solidFill>
                  <a:srgbClr val="333300"/>
                </a:solidFill>
                <a:latin typeface="+mn-lt"/>
              </a:defRPr>
            </a:lvl5pPr>
            <a:lvl6pPr marL="1885950" indent="-17145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1500">
                <a:solidFill>
                  <a:srgbClr val="333300"/>
                </a:solidFill>
                <a:latin typeface="+mn-lt"/>
              </a:defRPr>
            </a:lvl6pPr>
            <a:lvl7pPr marL="2228850" indent="-17145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1500">
                <a:solidFill>
                  <a:srgbClr val="333300"/>
                </a:solidFill>
                <a:latin typeface="+mn-lt"/>
              </a:defRPr>
            </a:lvl7pPr>
            <a:lvl8pPr marL="2571750" indent="-17145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1500">
                <a:solidFill>
                  <a:srgbClr val="333300"/>
                </a:solidFill>
                <a:latin typeface="+mn-lt"/>
              </a:defRPr>
            </a:lvl8pPr>
            <a:lvl9pPr marL="2914650" indent="-17145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1500">
                <a:solidFill>
                  <a:srgbClr val="333300"/>
                </a:solidFill>
                <a:latin typeface="+mn-lt"/>
              </a:defRPr>
            </a:lvl9pPr>
          </a:lstStyle>
          <a:p>
            <a:pPr marL="0" indent="0" algn="ctr">
              <a:buNone/>
            </a:pPr>
            <a:r>
              <a:rPr lang="en-US" sz="2800" b="1" kern="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  <a:cs typeface="Arial" panose="020B0604020202020204" pitchFamily="34" charset="0"/>
              </a:rPr>
              <a:t>Objective: Compare the effect of different lighting styles on development and seed traits.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4BA1CBA-501A-C26C-71F9-FABD4C3EE7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57561" y="346241"/>
            <a:ext cx="5434439" cy="1143000"/>
          </a:xfrm>
          <a:solidFill>
            <a:srgbClr val="B4A197"/>
          </a:solidFill>
          <a:effectLst>
            <a:softEdge rad="190500"/>
          </a:effectLst>
        </p:spPr>
        <p:txBody>
          <a:bodyPr/>
          <a:lstStyle/>
          <a:p>
            <a:r>
              <a:rPr lang="en-CA" b="1" dirty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  <a:effectLst>
                  <a:outerShdw blurRad="76200" dist="50800" dir="2700000" algn="tl" rotWithShape="0">
                    <a:schemeClr val="tx1">
                      <a:alpha val="60000"/>
                    </a:schemeClr>
                  </a:outerShdw>
                </a:effectLst>
                <a:latin typeface="Comic Sans MS" panose="030F0702030302020204" pitchFamily="66" charset="0"/>
              </a:rPr>
              <a:t>Light Experiment</a:t>
            </a:r>
            <a:endParaRPr lang="en-US" b="1" dirty="0">
              <a:ln>
                <a:solidFill>
                  <a:schemeClr val="tx1"/>
                </a:solidFill>
              </a:ln>
              <a:solidFill>
                <a:schemeClr val="tx1"/>
              </a:solidFill>
              <a:effectLst>
                <a:outerShdw blurRad="76200" dist="50800" dir="2700000" algn="tl" rotWithShape="0">
                  <a:schemeClr val="tx1">
                    <a:alpha val="6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18" name="Content Placeholder 2">
            <a:extLst>
              <a:ext uri="{FF2B5EF4-FFF2-40B4-BE49-F238E27FC236}">
                <a16:creationId xmlns:a16="http://schemas.microsoft.com/office/drawing/2014/main" id="{0929A070-456A-4C6D-BECA-448C152FE996}"/>
              </a:ext>
            </a:extLst>
          </p:cNvPr>
          <p:cNvSpPr txBox="1">
            <a:spLocks/>
          </p:cNvSpPr>
          <p:nvPr/>
        </p:nvSpPr>
        <p:spPr bwMode="auto">
          <a:xfrm>
            <a:off x="6633905" y="2137107"/>
            <a:ext cx="5617461" cy="14376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257175" indent="-257175" algn="l" rtl="0" eaLnBrk="1" fontAlgn="base" hangingPunct="1">
              <a:spcBef>
                <a:spcPts val="150"/>
              </a:spcBef>
              <a:spcAft>
                <a:spcPct val="0"/>
              </a:spcAft>
              <a:buFont typeface="Arial"/>
              <a:buChar char="•"/>
              <a:defRPr sz="3200">
                <a:solidFill>
                  <a:srgbClr val="333300"/>
                </a:solidFill>
                <a:latin typeface="+mn-lt"/>
                <a:ea typeface="+mn-ea"/>
                <a:cs typeface="+mn-cs"/>
              </a:defRPr>
            </a:lvl1pPr>
            <a:lvl2pPr marL="557213" indent="-214313" algn="l" rtl="0" eaLnBrk="1" fontAlgn="base" hangingPunct="1">
              <a:spcBef>
                <a:spcPts val="150"/>
              </a:spcBef>
              <a:spcAft>
                <a:spcPct val="0"/>
              </a:spcAft>
              <a:buFont typeface="Arial"/>
              <a:buChar char="•"/>
              <a:defRPr sz="2800">
                <a:solidFill>
                  <a:srgbClr val="333300"/>
                </a:solidFill>
                <a:latin typeface="+mn-lt"/>
              </a:defRPr>
            </a:lvl2pPr>
            <a:lvl3pPr marL="857250" indent="-171450" algn="l" rtl="0" eaLnBrk="1" fontAlgn="base" hangingPunct="1">
              <a:spcBef>
                <a:spcPts val="150"/>
              </a:spcBef>
              <a:spcAft>
                <a:spcPct val="0"/>
              </a:spcAft>
              <a:buFont typeface="Arial"/>
              <a:buChar char="•"/>
              <a:defRPr sz="2400">
                <a:solidFill>
                  <a:srgbClr val="333300"/>
                </a:solidFill>
                <a:latin typeface="+mn-lt"/>
              </a:defRPr>
            </a:lvl3pPr>
            <a:lvl4pPr marL="1200150" indent="-171450" algn="l" rtl="0" eaLnBrk="1" fontAlgn="base" hangingPunct="1">
              <a:spcBef>
                <a:spcPts val="150"/>
              </a:spcBef>
              <a:spcAft>
                <a:spcPct val="0"/>
              </a:spcAft>
              <a:buFont typeface="Arial"/>
              <a:buChar char="•"/>
              <a:defRPr sz="2000">
                <a:solidFill>
                  <a:srgbClr val="333300"/>
                </a:solidFill>
                <a:latin typeface="+mn-lt"/>
              </a:defRPr>
            </a:lvl4pPr>
            <a:lvl5pPr marL="1543050" indent="-171450" algn="l" rtl="0" eaLnBrk="1" fontAlgn="base" hangingPunct="1">
              <a:spcBef>
                <a:spcPts val="150"/>
              </a:spcBef>
              <a:spcAft>
                <a:spcPct val="0"/>
              </a:spcAft>
              <a:buFont typeface="Arial"/>
              <a:buChar char="•"/>
              <a:defRPr sz="1800">
                <a:solidFill>
                  <a:srgbClr val="333300"/>
                </a:solidFill>
                <a:latin typeface="+mn-lt"/>
              </a:defRPr>
            </a:lvl5pPr>
            <a:lvl6pPr marL="1885950" indent="-17145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1500">
                <a:solidFill>
                  <a:srgbClr val="333300"/>
                </a:solidFill>
                <a:latin typeface="+mn-lt"/>
              </a:defRPr>
            </a:lvl6pPr>
            <a:lvl7pPr marL="2228850" indent="-17145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1500">
                <a:solidFill>
                  <a:srgbClr val="333300"/>
                </a:solidFill>
                <a:latin typeface="+mn-lt"/>
              </a:defRPr>
            </a:lvl7pPr>
            <a:lvl8pPr marL="2571750" indent="-17145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1500">
                <a:solidFill>
                  <a:srgbClr val="333300"/>
                </a:solidFill>
                <a:latin typeface="+mn-lt"/>
              </a:defRPr>
            </a:lvl8pPr>
            <a:lvl9pPr marL="2914650" indent="-17145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1500">
                <a:solidFill>
                  <a:srgbClr val="333300"/>
                </a:solidFill>
                <a:latin typeface="+mn-lt"/>
              </a:defRPr>
            </a:lvl9pPr>
          </a:lstStyle>
          <a:p>
            <a:r>
              <a:rPr lang="en-US" sz="2400" b="1" kern="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  <a:cs typeface="Arial" panose="020B0604020202020204" pitchFamily="34" charset="0"/>
              </a:rPr>
              <a:t>Fluorescent</a:t>
            </a:r>
          </a:p>
          <a:p>
            <a:r>
              <a:rPr lang="en-US" sz="2400" b="1" kern="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  <a:cs typeface="Arial" panose="020B0604020202020204" pitchFamily="34" charset="0"/>
              </a:rPr>
              <a:t>LED</a:t>
            </a:r>
          </a:p>
          <a:p>
            <a:r>
              <a:rPr lang="en-US" sz="2400" b="1" kern="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  <a:cs typeface="Arial" panose="020B0604020202020204" pitchFamily="34" charset="0"/>
              </a:rPr>
              <a:t>LED + NIR</a:t>
            </a:r>
          </a:p>
        </p:txBody>
      </p:sp>
    </p:spTree>
    <p:extLst>
      <p:ext uri="{BB962C8B-B14F-4D97-AF65-F5344CB8AC3E}">
        <p14:creationId xmlns:p14="http://schemas.microsoft.com/office/powerpoint/2010/main" val="4382903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>
          <a:extLst>
            <a:ext uri="{FF2B5EF4-FFF2-40B4-BE49-F238E27FC236}">
              <a16:creationId xmlns:a16="http://schemas.microsoft.com/office/drawing/2014/main" id="{6FE2C7FE-B8DD-2B00-8A29-AA37D91DE2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hand holding a bunch of blue flowers&#10;&#10;AI-generated content may be incorrect.">
            <a:extLst>
              <a:ext uri="{FF2B5EF4-FFF2-40B4-BE49-F238E27FC236}">
                <a16:creationId xmlns:a16="http://schemas.microsoft.com/office/drawing/2014/main" id="{501D8FA3-7986-1FE4-F73D-8CE70A2DF8B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469" b="36019"/>
          <a:stretch>
            <a:fillRect/>
          </a:stretch>
        </p:blipFill>
        <p:spPr>
          <a:xfrm>
            <a:off x="-485195" y="-530087"/>
            <a:ext cx="12677195" cy="8030817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A405D7AA-4624-5621-8D29-0F65DC8A6718}"/>
              </a:ext>
            </a:extLst>
          </p:cNvPr>
          <p:cNvSpPr/>
          <p:nvPr/>
        </p:nvSpPr>
        <p:spPr>
          <a:xfrm>
            <a:off x="92765" y="22860"/>
            <a:ext cx="12011605" cy="6835140"/>
          </a:xfrm>
          <a:prstGeom prst="rect">
            <a:avLst/>
          </a:prstGeom>
          <a:solidFill>
            <a:schemeClr val="tx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A0B6A2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A7967C-9C49-E9C8-E10C-8E31527E09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45774" y="1315200"/>
            <a:ext cx="12337774" cy="2527930"/>
          </a:xfrm>
        </p:spPr>
        <p:txBody>
          <a:bodyPr/>
          <a:lstStyle/>
          <a:p>
            <a:r>
              <a:rPr lang="en-US" sz="11500" b="1" dirty="0">
                <a:ln>
                  <a:solidFill>
                    <a:schemeClr val="tx1"/>
                  </a:solidFill>
                </a:ln>
                <a:solidFill>
                  <a:srgbClr val="AAB0E6"/>
                </a:solidFill>
                <a:effectLst>
                  <a:outerShdw blurRad="76200" dist="50800" dir="2700000" algn="tl" rotWithShape="0">
                    <a:prstClr val="black">
                      <a:alpha val="60000"/>
                    </a:prstClr>
                  </a:outerShdw>
                </a:effectLst>
                <a:latin typeface="Comic Sans MS" panose="030F0702030302020204" pitchFamily="66" charset="0"/>
              </a:rPr>
              <a:t>Considerations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34DDC02-EC7E-9CE4-C80B-19A42893D7B3}"/>
              </a:ext>
            </a:extLst>
          </p:cNvPr>
          <p:cNvSpPr/>
          <p:nvPr/>
        </p:nvSpPr>
        <p:spPr>
          <a:xfrm>
            <a:off x="0" y="22860"/>
            <a:ext cx="12104370" cy="6858000"/>
          </a:xfrm>
          <a:prstGeom prst="rect">
            <a:avLst/>
          </a:prstGeom>
          <a:noFill/>
          <a:ln w="387350">
            <a:solidFill>
              <a:schemeClr val="tx1"/>
            </a:solidFill>
          </a:ln>
          <a:effectLst>
            <a:softEdge rad="88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>
              <a:defRPr/>
            </a:pPr>
            <a:endParaRPr lang="en-US">
              <a:solidFill>
                <a:srgbClr val="FFFFFF"/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16327750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>
          <a:extLst>
            <a:ext uri="{FF2B5EF4-FFF2-40B4-BE49-F238E27FC236}">
              <a16:creationId xmlns:a16="http://schemas.microsoft.com/office/drawing/2014/main" id="{79B66232-37E7-4809-6AF0-CA0AAA89F14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erson standing in a room with plants&#10;&#10;AI-generated content may be incorrect.">
            <a:extLst>
              <a:ext uri="{FF2B5EF4-FFF2-40B4-BE49-F238E27FC236}">
                <a16:creationId xmlns:a16="http://schemas.microsoft.com/office/drawing/2014/main" id="{ED8C8B35-40EB-E7A5-96ED-341593BC8E4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792" b="47714"/>
          <a:stretch>
            <a:fillRect/>
          </a:stretch>
        </p:blipFill>
        <p:spPr>
          <a:xfrm>
            <a:off x="-278297" y="-417443"/>
            <a:ext cx="12462179" cy="7891670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FBB395E6-1285-00B0-9304-3ADE902F94C1}"/>
              </a:ext>
            </a:extLst>
          </p:cNvPr>
          <p:cNvSpPr txBox="1"/>
          <p:nvPr/>
        </p:nvSpPr>
        <p:spPr>
          <a:xfrm>
            <a:off x="-106017" y="0"/>
            <a:ext cx="12298017" cy="6880860"/>
          </a:xfrm>
          <a:custGeom>
            <a:avLst/>
            <a:gdLst/>
            <a:ahLst/>
            <a:cxnLst/>
            <a:rect l="l" t="t" r="r" b="b"/>
            <a:pathLst>
              <a:path w="12298017" h="6880860">
                <a:moveTo>
                  <a:pt x="2180249" y="1379380"/>
                </a:moveTo>
                <a:cubicBezTo>
                  <a:pt x="2116715" y="1379380"/>
                  <a:pt x="2064966" y="1379892"/>
                  <a:pt x="2025001" y="1380917"/>
                </a:cubicBezTo>
                <a:cubicBezTo>
                  <a:pt x="1985036" y="1381942"/>
                  <a:pt x="1952756" y="1383992"/>
                  <a:pt x="1928162" y="1387066"/>
                </a:cubicBezTo>
                <a:cubicBezTo>
                  <a:pt x="1903568" y="1390140"/>
                  <a:pt x="1883586" y="1394239"/>
                  <a:pt x="1868215" y="1399363"/>
                </a:cubicBezTo>
                <a:cubicBezTo>
                  <a:pt x="1852844" y="1404486"/>
                  <a:pt x="1840035" y="1411148"/>
                  <a:pt x="1829787" y="1419345"/>
                </a:cubicBezTo>
                <a:lnTo>
                  <a:pt x="975151" y="1972707"/>
                </a:lnTo>
                <a:cubicBezTo>
                  <a:pt x="950557" y="1989103"/>
                  <a:pt x="931087" y="2004474"/>
                  <a:pt x="916740" y="2018820"/>
                </a:cubicBezTo>
                <a:cubicBezTo>
                  <a:pt x="902394" y="2033166"/>
                  <a:pt x="891122" y="2051612"/>
                  <a:pt x="882924" y="2074156"/>
                </a:cubicBezTo>
                <a:cubicBezTo>
                  <a:pt x="874726" y="2096701"/>
                  <a:pt x="869602" y="2123856"/>
                  <a:pt x="867553" y="2155623"/>
                </a:cubicBezTo>
                <a:cubicBezTo>
                  <a:pt x="865503" y="2187391"/>
                  <a:pt x="864478" y="2227868"/>
                  <a:pt x="864478" y="2277056"/>
                </a:cubicBezTo>
                <a:cubicBezTo>
                  <a:pt x="864478" y="2354936"/>
                  <a:pt x="867553" y="2415396"/>
                  <a:pt x="873701" y="2458435"/>
                </a:cubicBezTo>
                <a:cubicBezTo>
                  <a:pt x="879850" y="2501474"/>
                  <a:pt x="891634" y="2531704"/>
                  <a:pt x="909055" y="2549125"/>
                </a:cubicBezTo>
                <a:cubicBezTo>
                  <a:pt x="926475" y="2566546"/>
                  <a:pt x="950045" y="2572694"/>
                  <a:pt x="979762" y="2567571"/>
                </a:cubicBezTo>
                <a:cubicBezTo>
                  <a:pt x="1009480" y="2562447"/>
                  <a:pt x="1047908" y="2548613"/>
                  <a:pt x="1095046" y="2526068"/>
                </a:cubicBezTo>
                <a:lnTo>
                  <a:pt x="1734486" y="2172532"/>
                </a:lnTo>
                <a:lnTo>
                  <a:pt x="1734486" y="4761034"/>
                </a:lnTo>
                <a:lnTo>
                  <a:pt x="993596" y="4761034"/>
                </a:lnTo>
                <a:cubicBezTo>
                  <a:pt x="975151" y="4761034"/>
                  <a:pt x="958755" y="4766671"/>
                  <a:pt x="944409" y="4777943"/>
                </a:cubicBezTo>
                <a:cubicBezTo>
                  <a:pt x="930062" y="4789215"/>
                  <a:pt x="917253" y="4807148"/>
                  <a:pt x="905981" y="4831742"/>
                </a:cubicBezTo>
                <a:cubicBezTo>
                  <a:pt x="894708" y="4856335"/>
                  <a:pt x="886510" y="4888615"/>
                  <a:pt x="881387" y="4928580"/>
                </a:cubicBezTo>
                <a:cubicBezTo>
                  <a:pt x="876263" y="4968545"/>
                  <a:pt x="873701" y="5018245"/>
                  <a:pt x="873701" y="5077680"/>
                </a:cubicBezTo>
                <a:cubicBezTo>
                  <a:pt x="873701" y="5135066"/>
                  <a:pt x="876775" y="5183741"/>
                  <a:pt x="882924" y="5223706"/>
                </a:cubicBezTo>
                <a:cubicBezTo>
                  <a:pt x="889072" y="5263671"/>
                  <a:pt x="897783" y="5295438"/>
                  <a:pt x="909055" y="5319007"/>
                </a:cubicBezTo>
                <a:cubicBezTo>
                  <a:pt x="920327" y="5342577"/>
                  <a:pt x="933136" y="5359484"/>
                  <a:pt x="947483" y="5369732"/>
                </a:cubicBezTo>
                <a:cubicBezTo>
                  <a:pt x="961829" y="5379980"/>
                  <a:pt x="977200" y="5385103"/>
                  <a:pt x="993596" y="5385103"/>
                </a:cubicBezTo>
                <a:lnTo>
                  <a:pt x="3188597" y="5385103"/>
                </a:lnTo>
                <a:cubicBezTo>
                  <a:pt x="3207043" y="5385103"/>
                  <a:pt x="3223438" y="5379980"/>
                  <a:pt x="3237785" y="5369732"/>
                </a:cubicBezTo>
                <a:cubicBezTo>
                  <a:pt x="3252131" y="5359484"/>
                  <a:pt x="3264941" y="5342577"/>
                  <a:pt x="3276213" y="5319007"/>
                </a:cubicBezTo>
                <a:cubicBezTo>
                  <a:pt x="3287485" y="5295438"/>
                  <a:pt x="3296195" y="5263671"/>
                  <a:pt x="3302344" y="5223706"/>
                </a:cubicBezTo>
                <a:cubicBezTo>
                  <a:pt x="3308492" y="5183741"/>
                  <a:pt x="3311566" y="5135066"/>
                  <a:pt x="3311566" y="5077680"/>
                </a:cubicBezTo>
                <a:cubicBezTo>
                  <a:pt x="3311566" y="5018245"/>
                  <a:pt x="3309005" y="4968545"/>
                  <a:pt x="3303881" y="4928580"/>
                </a:cubicBezTo>
                <a:cubicBezTo>
                  <a:pt x="3298757" y="4888615"/>
                  <a:pt x="3290559" y="4856335"/>
                  <a:pt x="3279287" y="4831742"/>
                </a:cubicBezTo>
                <a:cubicBezTo>
                  <a:pt x="3268015" y="4807148"/>
                  <a:pt x="3254693" y="4789215"/>
                  <a:pt x="3239322" y="4777943"/>
                </a:cubicBezTo>
                <a:cubicBezTo>
                  <a:pt x="3223951" y="4766671"/>
                  <a:pt x="3207043" y="4761034"/>
                  <a:pt x="3188597" y="4761034"/>
                </a:cubicBezTo>
                <a:lnTo>
                  <a:pt x="2539934" y="4761034"/>
                </a:lnTo>
                <a:lnTo>
                  <a:pt x="2539934" y="1474681"/>
                </a:lnTo>
                <a:cubicBezTo>
                  <a:pt x="2539934" y="1456236"/>
                  <a:pt x="2535836" y="1440865"/>
                  <a:pt x="2527638" y="1428568"/>
                </a:cubicBezTo>
                <a:cubicBezTo>
                  <a:pt x="2519440" y="1416271"/>
                  <a:pt x="2503043" y="1406536"/>
                  <a:pt x="2478450" y="1399363"/>
                </a:cubicBezTo>
                <a:cubicBezTo>
                  <a:pt x="2453856" y="1392189"/>
                  <a:pt x="2417478" y="1387066"/>
                  <a:pt x="2369315" y="1383992"/>
                </a:cubicBezTo>
                <a:cubicBezTo>
                  <a:pt x="2321152" y="1380917"/>
                  <a:pt x="2258130" y="1379380"/>
                  <a:pt x="2180249" y="1379380"/>
                </a:cubicBezTo>
                <a:close/>
                <a:moveTo>
                  <a:pt x="0" y="0"/>
                </a:moveTo>
                <a:lnTo>
                  <a:pt x="12298017" y="0"/>
                </a:lnTo>
                <a:lnTo>
                  <a:pt x="12298017" y="6880860"/>
                </a:lnTo>
                <a:lnTo>
                  <a:pt x="0" y="6880860"/>
                </a:ln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endParaRPr lang="en-US" sz="49600" b="1" dirty="0">
              <a:ln>
                <a:solidFill>
                  <a:srgbClr val="A0B6A2"/>
                </a:solidFill>
              </a:ln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B887A23-CA73-FF23-46EA-AA79475129E3}"/>
              </a:ext>
            </a:extLst>
          </p:cNvPr>
          <p:cNvSpPr/>
          <p:nvPr/>
        </p:nvSpPr>
        <p:spPr>
          <a:xfrm>
            <a:off x="0" y="22860"/>
            <a:ext cx="12104370" cy="6858000"/>
          </a:xfrm>
          <a:prstGeom prst="rect">
            <a:avLst/>
          </a:prstGeom>
          <a:noFill/>
          <a:ln w="387350">
            <a:solidFill>
              <a:schemeClr val="tx1"/>
            </a:solidFill>
          </a:ln>
          <a:effectLst>
            <a:softEdge rad="88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>
              <a:defRPr/>
            </a:pPr>
            <a:endParaRPr lang="en-US">
              <a:solidFill>
                <a:srgbClr val="FFFFFF"/>
              </a:solidFill>
              <a:latin typeface="Calibri" panose="020F0502020204030204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C028805B-BA2F-756B-2884-CD8DEAAB8D14}"/>
              </a:ext>
            </a:extLst>
          </p:cNvPr>
          <p:cNvSpPr txBox="1"/>
          <p:nvPr/>
        </p:nvSpPr>
        <p:spPr>
          <a:xfrm>
            <a:off x="3478695" y="799772"/>
            <a:ext cx="8335619" cy="46474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8800" b="1" kern="0" dirty="0">
                <a:ln>
                  <a:solidFill>
                    <a:schemeClr val="tx1"/>
                  </a:solidFill>
                </a:ln>
                <a:solidFill>
                  <a:srgbClr val="A0B6A2"/>
                </a:solidFill>
                <a:effectLst>
                  <a:outerShdw blurRad="76200" dist="50800" dir="2700000" algn="tl" rotWithShape="0">
                    <a:prstClr val="black">
                      <a:alpha val="60000"/>
                    </a:prstClr>
                  </a:outerShdw>
                </a:effectLst>
                <a:latin typeface="Comic Sans MS" panose="030F0702030302020204" pitchFamily="66" charset="0"/>
              </a:rPr>
              <a:t>Resources and scheduling </a:t>
            </a:r>
          </a:p>
          <a:p>
            <a:pPr algn="ctr"/>
            <a:r>
              <a:rPr lang="en-US" sz="6000" kern="0" dirty="0">
                <a:ln>
                  <a:solidFill>
                    <a:schemeClr val="tx1"/>
                  </a:solidFill>
                </a:ln>
                <a:solidFill>
                  <a:srgbClr val="A0B6A2"/>
                </a:solidFill>
                <a:effectLst>
                  <a:outerShdw blurRad="76200" dist="50800" dir="2700000" algn="tl" rotWithShape="0">
                    <a:prstClr val="black">
                      <a:alpha val="60000"/>
                    </a:prstClr>
                  </a:outerShdw>
                </a:effectLst>
                <a:latin typeface="Comic Sans MS" panose="030F0702030302020204" pitchFamily="66" charset="0"/>
              </a:rPr>
              <a:t>requires careful planning and efficiency</a:t>
            </a:r>
            <a:endParaRPr lang="en-US" sz="6000" b="1" dirty="0">
              <a:ln>
                <a:solidFill>
                  <a:schemeClr val="tx1"/>
                </a:solidFill>
              </a:ln>
              <a:solidFill>
                <a:srgbClr val="A0B6A2"/>
              </a:solidFill>
              <a:effectLst>
                <a:outerShdw blurRad="76200" dist="50800" dir="2700000" algn="tl" rotWithShape="0">
                  <a:prstClr val="black">
                    <a:alpha val="60000"/>
                  </a:prstClr>
                </a:outerShdw>
              </a:effectLst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948813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>
          <a:extLst>
            <a:ext uri="{FF2B5EF4-FFF2-40B4-BE49-F238E27FC236}">
              <a16:creationId xmlns:a16="http://schemas.microsoft.com/office/drawing/2014/main" id="{7DEEA7FB-205E-073A-3E74-C4C49A1C873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Rows of trays with soil in them&#10;&#10;AI-generated content may be incorrect.">
            <a:extLst>
              <a:ext uri="{FF2B5EF4-FFF2-40B4-BE49-F238E27FC236}">
                <a16:creationId xmlns:a16="http://schemas.microsoft.com/office/drawing/2014/main" id="{84572BD0-DF07-1A2B-4B3C-46B0D2528BF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9208" b="25304"/>
          <a:stretch>
            <a:fillRect/>
          </a:stretch>
        </p:blipFill>
        <p:spPr>
          <a:xfrm>
            <a:off x="-516835" y="-397564"/>
            <a:ext cx="12814852" cy="77724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3201F46-CF97-21E1-1493-DC5F608DC03E}"/>
              </a:ext>
            </a:extLst>
          </p:cNvPr>
          <p:cNvSpPr txBox="1"/>
          <p:nvPr/>
        </p:nvSpPr>
        <p:spPr>
          <a:xfrm>
            <a:off x="0" y="-22860"/>
            <a:ext cx="12298017" cy="6880860"/>
          </a:xfrm>
          <a:custGeom>
            <a:avLst/>
            <a:gdLst/>
            <a:ahLst/>
            <a:cxnLst/>
            <a:rect l="l" t="t" r="r" b="b"/>
            <a:pathLst>
              <a:path w="12298017" h="6880860">
                <a:moveTo>
                  <a:pt x="1955830" y="1336341"/>
                </a:moveTo>
                <a:cubicBezTo>
                  <a:pt x="1824663" y="1336341"/>
                  <a:pt x="1698620" y="1348638"/>
                  <a:pt x="1577700" y="1373232"/>
                </a:cubicBezTo>
                <a:cubicBezTo>
                  <a:pt x="1456780" y="1397826"/>
                  <a:pt x="1346108" y="1428056"/>
                  <a:pt x="1245683" y="1463922"/>
                </a:cubicBezTo>
                <a:cubicBezTo>
                  <a:pt x="1145258" y="1499787"/>
                  <a:pt x="1060717" y="1536678"/>
                  <a:pt x="992059" y="1574594"/>
                </a:cubicBezTo>
                <a:cubicBezTo>
                  <a:pt x="923401" y="1612510"/>
                  <a:pt x="876263" y="1643764"/>
                  <a:pt x="850644" y="1668358"/>
                </a:cubicBezTo>
                <a:cubicBezTo>
                  <a:pt x="825026" y="1692952"/>
                  <a:pt x="807093" y="1713959"/>
                  <a:pt x="796845" y="1731380"/>
                </a:cubicBezTo>
                <a:cubicBezTo>
                  <a:pt x="786598" y="1748800"/>
                  <a:pt x="778400" y="1769295"/>
                  <a:pt x="772252" y="1792864"/>
                </a:cubicBezTo>
                <a:cubicBezTo>
                  <a:pt x="766103" y="1816433"/>
                  <a:pt x="761492" y="1844101"/>
                  <a:pt x="758417" y="1875869"/>
                </a:cubicBezTo>
                <a:cubicBezTo>
                  <a:pt x="755343" y="1907636"/>
                  <a:pt x="753806" y="1947088"/>
                  <a:pt x="753806" y="1994226"/>
                </a:cubicBezTo>
                <a:cubicBezTo>
                  <a:pt x="753806" y="2063909"/>
                  <a:pt x="756368" y="2122832"/>
                  <a:pt x="761492" y="2170995"/>
                </a:cubicBezTo>
                <a:cubicBezTo>
                  <a:pt x="766615" y="2219157"/>
                  <a:pt x="773276" y="2257585"/>
                  <a:pt x="781474" y="2286278"/>
                </a:cubicBezTo>
                <a:cubicBezTo>
                  <a:pt x="789672" y="2314971"/>
                  <a:pt x="800432" y="2335466"/>
                  <a:pt x="813754" y="2347763"/>
                </a:cubicBezTo>
                <a:cubicBezTo>
                  <a:pt x="827075" y="2360060"/>
                  <a:pt x="842959" y="2366208"/>
                  <a:pt x="861404" y="2366208"/>
                </a:cubicBezTo>
                <a:cubicBezTo>
                  <a:pt x="888047" y="2366208"/>
                  <a:pt x="924938" y="2350325"/>
                  <a:pt x="972077" y="2318558"/>
                </a:cubicBezTo>
                <a:cubicBezTo>
                  <a:pt x="1019215" y="2286791"/>
                  <a:pt x="1078137" y="2251949"/>
                  <a:pt x="1148845" y="2214034"/>
                </a:cubicBezTo>
                <a:cubicBezTo>
                  <a:pt x="1219552" y="2176118"/>
                  <a:pt x="1301532" y="2141790"/>
                  <a:pt x="1394783" y="2111047"/>
                </a:cubicBezTo>
                <a:cubicBezTo>
                  <a:pt x="1488035" y="2080305"/>
                  <a:pt x="1595121" y="2064934"/>
                  <a:pt x="1716041" y="2064934"/>
                </a:cubicBezTo>
                <a:cubicBezTo>
                  <a:pt x="1802119" y="2064934"/>
                  <a:pt x="1876925" y="2077743"/>
                  <a:pt x="1940459" y="2103361"/>
                </a:cubicBezTo>
                <a:cubicBezTo>
                  <a:pt x="2003993" y="2128980"/>
                  <a:pt x="2056768" y="2164334"/>
                  <a:pt x="2098782" y="2209423"/>
                </a:cubicBezTo>
                <a:cubicBezTo>
                  <a:pt x="2140797" y="2254511"/>
                  <a:pt x="2172564" y="2307285"/>
                  <a:pt x="2194083" y="2367745"/>
                </a:cubicBezTo>
                <a:cubicBezTo>
                  <a:pt x="2215603" y="2428205"/>
                  <a:pt x="2226363" y="2492252"/>
                  <a:pt x="2226363" y="2559885"/>
                </a:cubicBezTo>
                <a:cubicBezTo>
                  <a:pt x="2226363" y="2633666"/>
                  <a:pt x="2217653" y="2711547"/>
                  <a:pt x="2200232" y="2793526"/>
                </a:cubicBezTo>
                <a:cubicBezTo>
                  <a:pt x="2182811" y="2875506"/>
                  <a:pt x="2150532" y="2965171"/>
                  <a:pt x="2103394" y="3062522"/>
                </a:cubicBezTo>
                <a:cubicBezTo>
                  <a:pt x="2056256" y="3159873"/>
                  <a:pt x="1990672" y="3267471"/>
                  <a:pt x="1906643" y="3385316"/>
                </a:cubicBezTo>
                <a:cubicBezTo>
                  <a:pt x="1822614" y="3503161"/>
                  <a:pt x="1711942" y="3633816"/>
                  <a:pt x="1574626" y="3777280"/>
                </a:cubicBezTo>
                <a:lnTo>
                  <a:pt x="885998" y="4515096"/>
                </a:lnTo>
                <a:cubicBezTo>
                  <a:pt x="845008" y="4558135"/>
                  <a:pt x="811704" y="4597588"/>
                  <a:pt x="786086" y="4633454"/>
                </a:cubicBezTo>
                <a:cubicBezTo>
                  <a:pt x="760467" y="4669320"/>
                  <a:pt x="739460" y="4706211"/>
                  <a:pt x="723064" y="4744126"/>
                </a:cubicBezTo>
                <a:cubicBezTo>
                  <a:pt x="706668" y="4782042"/>
                  <a:pt x="695396" y="4825081"/>
                  <a:pt x="689247" y="4873244"/>
                </a:cubicBezTo>
                <a:cubicBezTo>
                  <a:pt x="683099" y="4921407"/>
                  <a:pt x="680025" y="4979305"/>
                  <a:pt x="680025" y="5046938"/>
                </a:cubicBezTo>
                <a:cubicBezTo>
                  <a:pt x="680025" y="5118670"/>
                  <a:pt x="684636" y="5177080"/>
                  <a:pt x="693859" y="5222169"/>
                </a:cubicBezTo>
                <a:cubicBezTo>
                  <a:pt x="703081" y="5267258"/>
                  <a:pt x="717940" y="5301587"/>
                  <a:pt x="738435" y="5325156"/>
                </a:cubicBezTo>
                <a:cubicBezTo>
                  <a:pt x="758930" y="5348725"/>
                  <a:pt x="785573" y="5364608"/>
                  <a:pt x="818365" y="5372806"/>
                </a:cubicBezTo>
                <a:cubicBezTo>
                  <a:pt x="851157" y="5381005"/>
                  <a:pt x="890097" y="5385103"/>
                  <a:pt x="935186" y="5385103"/>
                </a:cubicBezTo>
                <a:lnTo>
                  <a:pt x="3222414" y="5385103"/>
                </a:lnTo>
                <a:cubicBezTo>
                  <a:pt x="3242909" y="5385103"/>
                  <a:pt x="3261354" y="5379467"/>
                  <a:pt x="3277750" y="5368195"/>
                </a:cubicBezTo>
                <a:cubicBezTo>
                  <a:pt x="3294146" y="5356923"/>
                  <a:pt x="3307468" y="5337965"/>
                  <a:pt x="3317715" y="5311322"/>
                </a:cubicBezTo>
                <a:cubicBezTo>
                  <a:pt x="3327962" y="5284678"/>
                  <a:pt x="3335648" y="5250350"/>
                  <a:pt x="3340772" y="5208335"/>
                </a:cubicBezTo>
                <a:cubicBezTo>
                  <a:pt x="3345895" y="5166321"/>
                  <a:pt x="3348457" y="5115596"/>
                  <a:pt x="3348457" y="5056160"/>
                </a:cubicBezTo>
                <a:cubicBezTo>
                  <a:pt x="3348457" y="4998775"/>
                  <a:pt x="3345383" y="4949075"/>
                  <a:pt x="3339235" y="4907060"/>
                </a:cubicBezTo>
                <a:cubicBezTo>
                  <a:pt x="3333086" y="4865046"/>
                  <a:pt x="3323863" y="4831229"/>
                  <a:pt x="3311566" y="4805611"/>
                </a:cubicBezTo>
                <a:cubicBezTo>
                  <a:pt x="3299270" y="4779992"/>
                  <a:pt x="3284411" y="4761034"/>
                  <a:pt x="3266990" y="4748737"/>
                </a:cubicBezTo>
                <a:cubicBezTo>
                  <a:pt x="3249569" y="4736440"/>
                  <a:pt x="3230612" y="4730292"/>
                  <a:pt x="3210117" y="4730292"/>
                </a:cubicBezTo>
                <a:lnTo>
                  <a:pt x="1642259" y="4730292"/>
                </a:lnTo>
                <a:lnTo>
                  <a:pt x="2106468" y="4253786"/>
                </a:lnTo>
                <a:cubicBezTo>
                  <a:pt x="2340109" y="4022194"/>
                  <a:pt x="2527638" y="3818782"/>
                  <a:pt x="2669052" y="3643551"/>
                </a:cubicBezTo>
                <a:cubicBezTo>
                  <a:pt x="2810467" y="3468320"/>
                  <a:pt x="2920114" y="3308460"/>
                  <a:pt x="2997995" y="3163971"/>
                </a:cubicBezTo>
                <a:cubicBezTo>
                  <a:pt x="3075875" y="3019483"/>
                  <a:pt x="3127113" y="2884729"/>
                  <a:pt x="3151706" y="2759710"/>
                </a:cubicBezTo>
                <a:cubicBezTo>
                  <a:pt x="3176300" y="2634691"/>
                  <a:pt x="3188597" y="2507623"/>
                  <a:pt x="3188597" y="2378505"/>
                </a:cubicBezTo>
                <a:cubicBezTo>
                  <a:pt x="3188597" y="2230942"/>
                  <a:pt x="3163491" y="2093114"/>
                  <a:pt x="3113279" y="1965021"/>
                </a:cubicBezTo>
                <a:cubicBezTo>
                  <a:pt x="3063066" y="1836928"/>
                  <a:pt x="2986723" y="1726256"/>
                  <a:pt x="2884248" y="1633004"/>
                </a:cubicBezTo>
                <a:cubicBezTo>
                  <a:pt x="2781774" y="1539752"/>
                  <a:pt x="2653168" y="1466996"/>
                  <a:pt x="2498432" y="1414734"/>
                </a:cubicBezTo>
                <a:cubicBezTo>
                  <a:pt x="2343696" y="1362472"/>
                  <a:pt x="2162829" y="1336341"/>
                  <a:pt x="1955830" y="1336341"/>
                </a:cubicBezTo>
                <a:close/>
                <a:moveTo>
                  <a:pt x="0" y="0"/>
                </a:moveTo>
                <a:lnTo>
                  <a:pt x="12298017" y="0"/>
                </a:lnTo>
                <a:lnTo>
                  <a:pt x="12298017" y="6880860"/>
                </a:lnTo>
                <a:lnTo>
                  <a:pt x="0" y="6880860"/>
                </a:ln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endParaRPr lang="en-US" sz="49600" b="1" dirty="0">
              <a:ln>
                <a:solidFill>
                  <a:srgbClr val="A0B6A2"/>
                </a:solidFill>
              </a:ln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D715A1B-C5B9-FCD8-0F08-61FD82F286A4}"/>
              </a:ext>
            </a:extLst>
          </p:cNvPr>
          <p:cNvSpPr/>
          <p:nvPr/>
        </p:nvSpPr>
        <p:spPr>
          <a:xfrm>
            <a:off x="0" y="22860"/>
            <a:ext cx="12104370" cy="6858000"/>
          </a:xfrm>
          <a:prstGeom prst="rect">
            <a:avLst/>
          </a:prstGeom>
          <a:noFill/>
          <a:ln w="387350">
            <a:solidFill>
              <a:schemeClr val="tx1"/>
            </a:solidFill>
          </a:ln>
          <a:effectLst>
            <a:softEdge rad="88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>
              <a:defRPr/>
            </a:pPr>
            <a:endParaRPr lang="en-US">
              <a:solidFill>
                <a:srgbClr val="FFFFFF"/>
              </a:solidFill>
              <a:latin typeface="Calibri" panose="020F0502020204030204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E3BE246-1D70-CC07-C239-C0CAA0A0A212}"/>
              </a:ext>
            </a:extLst>
          </p:cNvPr>
          <p:cNvSpPr txBox="1"/>
          <p:nvPr/>
        </p:nvSpPr>
        <p:spPr>
          <a:xfrm>
            <a:off x="3768751" y="1061458"/>
            <a:ext cx="8335619" cy="51398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8800" b="1" kern="0" dirty="0">
                <a:ln>
                  <a:solidFill>
                    <a:schemeClr val="tx1"/>
                  </a:solidFill>
                </a:ln>
                <a:solidFill>
                  <a:srgbClr val="A0B6A2"/>
                </a:solidFill>
                <a:effectLst>
                  <a:outerShdw blurRad="76200" dist="50800" dir="2700000" algn="tl" rotWithShape="0">
                    <a:prstClr val="black">
                      <a:alpha val="60000"/>
                    </a:prstClr>
                  </a:outerShdw>
                </a:effectLst>
                <a:latin typeface="Comic Sans MS" panose="030F0702030302020204" pitchFamily="66" charset="0"/>
              </a:rPr>
              <a:t>Organization</a:t>
            </a:r>
            <a:r>
              <a:rPr lang="en-US" sz="6000" kern="0" dirty="0">
                <a:ln>
                  <a:solidFill>
                    <a:schemeClr val="tx1"/>
                  </a:solidFill>
                </a:ln>
                <a:solidFill>
                  <a:srgbClr val="A0B6A2"/>
                </a:solidFill>
                <a:effectLst>
                  <a:outerShdw blurRad="76200" dist="50800" dir="2700000" algn="tl" rotWithShape="0">
                    <a:prstClr val="black">
                      <a:alpha val="60000"/>
                    </a:prstClr>
                  </a:outerShdw>
                </a:effectLst>
                <a:latin typeface="Comic Sans MS" panose="030F0702030302020204" pitchFamily="66" charset="0"/>
              </a:rPr>
              <a:t> </a:t>
            </a:r>
          </a:p>
          <a:p>
            <a:pPr algn="ctr"/>
            <a:r>
              <a:rPr lang="en-US" sz="6000" kern="0" dirty="0">
                <a:ln>
                  <a:solidFill>
                    <a:schemeClr val="tx1"/>
                  </a:solidFill>
                </a:ln>
                <a:solidFill>
                  <a:srgbClr val="A0B6A2"/>
                </a:solidFill>
                <a:effectLst>
                  <a:outerShdw blurRad="76200" dist="50800" dir="2700000" algn="tl" rotWithShape="0">
                    <a:prstClr val="black">
                      <a:alpha val="60000"/>
                    </a:prstClr>
                  </a:outerShdw>
                </a:effectLst>
                <a:latin typeface="Comic Sans MS" panose="030F0702030302020204" pitchFamily="66" charset="0"/>
              </a:rPr>
              <a:t>need quick turnover for growth space (clean up, disinfection and baking)</a:t>
            </a:r>
            <a:endParaRPr lang="en-US" sz="6000" b="1" dirty="0">
              <a:ln>
                <a:solidFill>
                  <a:schemeClr val="tx1"/>
                </a:solidFill>
              </a:ln>
              <a:solidFill>
                <a:srgbClr val="A0B6A2"/>
              </a:solidFill>
              <a:effectLst>
                <a:outerShdw blurRad="76200" dist="50800" dir="2700000" algn="tl" rotWithShape="0">
                  <a:prstClr val="black">
                    <a:alpha val="60000"/>
                  </a:prstClr>
                </a:outerShdw>
              </a:effectLst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306044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>
          <a:extLst>
            <a:ext uri="{FF2B5EF4-FFF2-40B4-BE49-F238E27FC236}">
              <a16:creationId xmlns:a16="http://schemas.microsoft.com/office/drawing/2014/main" id="{1C4ADD1B-1E5A-6774-DF42-D98B87AC1F3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row of plants with labels&#10;&#10;AI-generated content may be incorrect.">
            <a:extLst>
              <a:ext uri="{FF2B5EF4-FFF2-40B4-BE49-F238E27FC236}">
                <a16:creationId xmlns:a16="http://schemas.microsoft.com/office/drawing/2014/main" id="{A58E392F-F0BB-95D1-4012-60D15A1A19B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973" t="31599" r="14654" b="19509"/>
          <a:stretch>
            <a:fillRect/>
          </a:stretch>
        </p:blipFill>
        <p:spPr>
          <a:xfrm>
            <a:off x="-278296" y="-178904"/>
            <a:ext cx="12470296" cy="7059764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98DDBB1-45E1-ADF1-2CB9-F9BFEF9AAD53}"/>
              </a:ext>
            </a:extLst>
          </p:cNvPr>
          <p:cNvSpPr txBox="1"/>
          <p:nvPr/>
        </p:nvSpPr>
        <p:spPr>
          <a:xfrm>
            <a:off x="-106017" y="0"/>
            <a:ext cx="12298017" cy="6880860"/>
          </a:xfrm>
          <a:custGeom>
            <a:avLst/>
            <a:gdLst/>
            <a:ahLst/>
            <a:cxnLst/>
            <a:rect l="l" t="t" r="r" b="b"/>
            <a:pathLst>
              <a:path w="12298017" h="6880860">
                <a:moveTo>
                  <a:pt x="1952756" y="1336341"/>
                </a:moveTo>
                <a:cubicBezTo>
                  <a:pt x="1805193" y="1336341"/>
                  <a:pt x="1668390" y="1349150"/>
                  <a:pt x="1542346" y="1374769"/>
                </a:cubicBezTo>
                <a:cubicBezTo>
                  <a:pt x="1416303" y="1400388"/>
                  <a:pt x="1305118" y="1431642"/>
                  <a:pt x="1208792" y="1468533"/>
                </a:cubicBezTo>
                <a:cubicBezTo>
                  <a:pt x="1112467" y="1505424"/>
                  <a:pt x="1032536" y="1543339"/>
                  <a:pt x="969002" y="1582279"/>
                </a:cubicBezTo>
                <a:cubicBezTo>
                  <a:pt x="905468" y="1621220"/>
                  <a:pt x="863454" y="1650425"/>
                  <a:pt x="842959" y="1669895"/>
                </a:cubicBezTo>
                <a:cubicBezTo>
                  <a:pt x="822464" y="1689365"/>
                  <a:pt x="807605" y="1707298"/>
                  <a:pt x="798383" y="1723694"/>
                </a:cubicBezTo>
                <a:cubicBezTo>
                  <a:pt x="789160" y="1740090"/>
                  <a:pt x="781474" y="1759560"/>
                  <a:pt x="775326" y="1782104"/>
                </a:cubicBezTo>
                <a:cubicBezTo>
                  <a:pt x="769177" y="1804649"/>
                  <a:pt x="765078" y="1832829"/>
                  <a:pt x="763029" y="1866646"/>
                </a:cubicBezTo>
                <a:cubicBezTo>
                  <a:pt x="760979" y="1900462"/>
                  <a:pt x="759955" y="1942989"/>
                  <a:pt x="759955" y="1994226"/>
                </a:cubicBezTo>
                <a:cubicBezTo>
                  <a:pt x="759955" y="2055711"/>
                  <a:pt x="762004" y="2105924"/>
                  <a:pt x="766103" y="2144864"/>
                </a:cubicBezTo>
                <a:cubicBezTo>
                  <a:pt x="770202" y="2183804"/>
                  <a:pt x="776350" y="2213522"/>
                  <a:pt x="784548" y="2234016"/>
                </a:cubicBezTo>
                <a:cubicBezTo>
                  <a:pt x="792746" y="2254511"/>
                  <a:pt x="802994" y="2268345"/>
                  <a:pt x="815291" y="2275518"/>
                </a:cubicBezTo>
                <a:cubicBezTo>
                  <a:pt x="827588" y="2282692"/>
                  <a:pt x="841934" y="2286278"/>
                  <a:pt x="858330" y="2286278"/>
                </a:cubicBezTo>
                <a:cubicBezTo>
                  <a:pt x="882924" y="2286278"/>
                  <a:pt x="921352" y="2269883"/>
                  <a:pt x="973614" y="2237091"/>
                </a:cubicBezTo>
                <a:cubicBezTo>
                  <a:pt x="1025876" y="2204299"/>
                  <a:pt x="1089410" y="2168945"/>
                  <a:pt x="1164216" y="2131030"/>
                </a:cubicBezTo>
                <a:cubicBezTo>
                  <a:pt x="1239022" y="2093114"/>
                  <a:pt x="1323564" y="2058273"/>
                  <a:pt x="1417840" y="2026506"/>
                </a:cubicBezTo>
                <a:cubicBezTo>
                  <a:pt x="1512116" y="1994738"/>
                  <a:pt x="1612541" y="1978855"/>
                  <a:pt x="1719115" y="1978855"/>
                </a:cubicBezTo>
                <a:cubicBezTo>
                  <a:pt x="1813391" y="1978855"/>
                  <a:pt x="1895371" y="1991664"/>
                  <a:pt x="1965053" y="2017283"/>
                </a:cubicBezTo>
                <a:cubicBezTo>
                  <a:pt x="2034736" y="2042902"/>
                  <a:pt x="2091609" y="2077743"/>
                  <a:pt x="2135673" y="2121807"/>
                </a:cubicBezTo>
                <a:cubicBezTo>
                  <a:pt x="2179737" y="2165871"/>
                  <a:pt x="2213041" y="2218133"/>
                  <a:pt x="2235586" y="2278593"/>
                </a:cubicBezTo>
                <a:cubicBezTo>
                  <a:pt x="2258130" y="2339053"/>
                  <a:pt x="2269402" y="2403099"/>
                  <a:pt x="2269402" y="2470732"/>
                </a:cubicBezTo>
                <a:cubicBezTo>
                  <a:pt x="2269402" y="2558860"/>
                  <a:pt x="2253006" y="2639302"/>
                  <a:pt x="2220214" y="2712059"/>
                </a:cubicBezTo>
                <a:cubicBezTo>
                  <a:pt x="2187422" y="2784816"/>
                  <a:pt x="2139772" y="2846813"/>
                  <a:pt x="2077263" y="2898050"/>
                </a:cubicBezTo>
                <a:cubicBezTo>
                  <a:pt x="2014753" y="2949287"/>
                  <a:pt x="1937385" y="2988740"/>
                  <a:pt x="1845158" y="3016408"/>
                </a:cubicBezTo>
                <a:cubicBezTo>
                  <a:pt x="1752931" y="3044076"/>
                  <a:pt x="1647383" y="3057910"/>
                  <a:pt x="1528512" y="3057910"/>
                </a:cubicBezTo>
                <a:lnTo>
                  <a:pt x="1181124" y="3057910"/>
                </a:lnTo>
                <a:cubicBezTo>
                  <a:pt x="1156531" y="3057910"/>
                  <a:pt x="1135523" y="3062009"/>
                  <a:pt x="1118103" y="3070207"/>
                </a:cubicBezTo>
                <a:cubicBezTo>
                  <a:pt x="1100682" y="3078405"/>
                  <a:pt x="1086335" y="3092752"/>
                  <a:pt x="1075063" y="3113247"/>
                </a:cubicBezTo>
                <a:cubicBezTo>
                  <a:pt x="1063791" y="3133741"/>
                  <a:pt x="1055593" y="3162947"/>
                  <a:pt x="1050469" y="3200862"/>
                </a:cubicBezTo>
                <a:cubicBezTo>
                  <a:pt x="1045346" y="3238778"/>
                  <a:pt x="1042784" y="3287453"/>
                  <a:pt x="1042784" y="3346888"/>
                </a:cubicBezTo>
                <a:cubicBezTo>
                  <a:pt x="1042784" y="3410422"/>
                  <a:pt x="1045346" y="3462172"/>
                  <a:pt x="1050469" y="3502137"/>
                </a:cubicBezTo>
                <a:cubicBezTo>
                  <a:pt x="1055593" y="3542102"/>
                  <a:pt x="1064303" y="3573356"/>
                  <a:pt x="1076600" y="3595901"/>
                </a:cubicBezTo>
                <a:cubicBezTo>
                  <a:pt x="1088897" y="3618445"/>
                  <a:pt x="1104268" y="3633304"/>
                  <a:pt x="1122714" y="3640477"/>
                </a:cubicBezTo>
                <a:cubicBezTo>
                  <a:pt x="1141159" y="3647650"/>
                  <a:pt x="1163703" y="3651237"/>
                  <a:pt x="1190347" y="3651237"/>
                </a:cubicBezTo>
                <a:lnTo>
                  <a:pt x="1534661" y="3651237"/>
                </a:lnTo>
                <a:cubicBezTo>
                  <a:pt x="1680174" y="3651237"/>
                  <a:pt x="1806730" y="3665583"/>
                  <a:pt x="1914328" y="3694276"/>
                </a:cubicBezTo>
                <a:cubicBezTo>
                  <a:pt x="2021926" y="3722969"/>
                  <a:pt x="2111079" y="3763446"/>
                  <a:pt x="2181786" y="3815708"/>
                </a:cubicBezTo>
                <a:cubicBezTo>
                  <a:pt x="2252494" y="3867970"/>
                  <a:pt x="2305780" y="3930992"/>
                  <a:pt x="2341647" y="4004773"/>
                </a:cubicBezTo>
                <a:cubicBezTo>
                  <a:pt x="2377513" y="4078555"/>
                  <a:pt x="2395446" y="4161559"/>
                  <a:pt x="2395446" y="4253786"/>
                </a:cubicBezTo>
                <a:cubicBezTo>
                  <a:pt x="2395446" y="4337815"/>
                  <a:pt x="2380587" y="4414158"/>
                  <a:pt x="2350869" y="4482816"/>
                </a:cubicBezTo>
                <a:cubicBezTo>
                  <a:pt x="2321152" y="4551474"/>
                  <a:pt x="2276063" y="4609885"/>
                  <a:pt x="2215603" y="4658048"/>
                </a:cubicBezTo>
                <a:cubicBezTo>
                  <a:pt x="2155143" y="4706211"/>
                  <a:pt x="2081874" y="4743614"/>
                  <a:pt x="1995796" y="4770257"/>
                </a:cubicBezTo>
                <a:cubicBezTo>
                  <a:pt x="1909717" y="4796901"/>
                  <a:pt x="1810317" y="4810222"/>
                  <a:pt x="1697595" y="4810222"/>
                </a:cubicBezTo>
                <a:cubicBezTo>
                  <a:pt x="1564378" y="4810222"/>
                  <a:pt x="1445508" y="4796388"/>
                  <a:pt x="1340984" y="4768720"/>
                </a:cubicBezTo>
                <a:cubicBezTo>
                  <a:pt x="1236461" y="4741052"/>
                  <a:pt x="1145258" y="4711334"/>
                  <a:pt x="1067378" y="4679567"/>
                </a:cubicBezTo>
                <a:cubicBezTo>
                  <a:pt x="989497" y="4647800"/>
                  <a:pt x="925451" y="4618083"/>
                  <a:pt x="875238" y="4590414"/>
                </a:cubicBezTo>
                <a:cubicBezTo>
                  <a:pt x="825026" y="4562746"/>
                  <a:pt x="789672" y="4548912"/>
                  <a:pt x="769177" y="4548912"/>
                </a:cubicBezTo>
                <a:cubicBezTo>
                  <a:pt x="736385" y="4548912"/>
                  <a:pt x="711792" y="4567870"/>
                  <a:pt x="695396" y="4605786"/>
                </a:cubicBezTo>
                <a:cubicBezTo>
                  <a:pt x="679000" y="4643701"/>
                  <a:pt x="670802" y="4711847"/>
                  <a:pt x="670802" y="4810222"/>
                </a:cubicBezTo>
                <a:cubicBezTo>
                  <a:pt x="670802" y="4869657"/>
                  <a:pt x="672339" y="4920382"/>
                  <a:pt x="675413" y="4962396"/>
                </a:cubicBezTo>
                <a:cubicBezTo>
                  <a:pt x="678487" y="5004411"/>
                  <a:pt x="683611" y="5039252"/>
                  <a:pt x="690784" y="5066920"/>
                </a:cubicBezTo>
                <a:cubicBezTo>
                  <a:pt x="697958" y="5094588"/>
                  <a:pt x="706156" y="5118670"/>
                  <a:pt x="715378" y="5139165"/>
                </a:cubicBezTo>
                <a:cubicBezTo>
                  <a:pt x="724601" y="5159659"/>
                  <a:pt x="738435" y="5178105"/>
                  <a:pt x="756880" y="5194501"/>
                </a:cubicBezTo>
                <a:cubicBezTo>
                  <a:pt x="775326" y="5210897"/>
                  <a:pt x="814266" y="5234466"/>
                  <a:pt x="873701" y="5265208"/>
                </a:cubicBezTo>
                <a:cubicBezTo>
                  <a:pt x="933136" y="5295950"/>
                  <a:pt x="1008455" y="5325668"/>
                  <a:pt x="1099657" y="5354361"/>
                </a:cubicBezTo>
                <a:cubicBezTo>
                  <a:pt x="1190859" y="5383054"/>
                  <a:pt x="1295896" y="5407136"/>
                  <a:pt x="1414766" y="5426605"/>
                </a:cubicBezTo>
                <a:cubicBezTo>
                  <a:pt x="1533636" y="5446076"/>
                  <a:pt x="1660704" y="5455810"/>
                  <a:pt x="1795970" y="5455810"/>
                </a:cubicBezTo>
                <a:cubicBezTo>
                  <a:pt x="2019365" y="5455810"/>
                  <a:pt x="2225338" y="5428655"/>
                  <a:pt x="2413891" y="5374343"/>
                </a:cubicBezTo>
                <a:cubicBezTo>
                  <a:pt x="2602444" y="5320032"/>
                  <a:pt x="2764353" y="5240614"/>
                  <a:pt x="2899620" y="5136090"/>
                </a:cubicBezTo>
                <a:cubicBezTo>
                  <a:pt x="3034886" y="5031567"/>
                  <a:pt x="3140434" y="4902449"/>
                  <a:pt x="3216265" y="4748737"/>
                </a:cubicBezTo>
                <a:cubicBezTo>
                  <a:pt x="3292096" y="4595026"/>
                  <a:pt x="3330012" y="4418770"/>
                  <a:pt x="3330012" y="4219970"/>
                </a:cubicBezTo>
                <a:cubicBezTo>
                  <a:pt x="3330012" y="4101100"/>
                  <a:pt x="3309517" y="3989915"/>
                  <a:pt x="3268527" y="3886416"/>
                </a:cubicBezTo>
                <a:cubicBezTo>
                  <a:pt x="3227538" y="3782916"/>
                  <a:pt x="3168615" y="3690177"/>
                  <a:pt x="3091759" y="3608198"/>
                </a:cubicBezTo>
                <a:cubicBezTo>
                  <a:pt x="3014903" y="3526218"/>
                  <a:pt x="2921139" y="3458073"/>
                  <a:pt x="2810467" y="3403761"/>
                </a:cubicBezTo>
                <a:cubicBezTo>
                  <a:pt x="2699794" y="3349450"/>
                  <a:pt x="2574776" y="3314096"/>
                  <a:pt x="2435411" y="3297700"/>
                </a:cubicBezTo>
                <a:lnTo>
                  <a:pt x="2435411" y="3288477"/>
                </a:lnTo>
                <a:cubicBezTo>
                  <a:pt x="2552231" y="3259785"/>
                  <a:pt x="2655218" y="3216746"/>
                  <a:pt x="2744371" y="3159360"/>
                </a:cubicBezTo>
                <a:cubicBezTo>
                  <a:pt x="2833524" y="3101974"/>
                  <a:pt x="2907818" y="3032292"/>
                  <a:pt x="2967253" y="2950312"/>
                </a:cubicBezTo>
                <a:cubicBezTo>
                  <a:pt x="3026688" y="2868333"/>
                  <a:pt x="3071776" y="2775081"/>
                  <a:pt x="3102519" y="2670557"/>
                </a:cubicBezTo>
                <a:cubicBezTo>
                  <a:pt x="3133261" y="2566033"/>
                  <a:pt x="3148632" y="2453311"/>
                  <a:pt x="3148632" y="2332392"/>
                </a:cubicBezTo>
                <a:cubicBezTo>
                  <a:pt x="3148632" y="2176631"/>
                  <a:pt x="3122501" y="2036753"/>
                  <a:pt x="3070239" y="1912759"/>
                </a:cubicBezTo>
                <a:cubicBezTo>
                  <a:pt x="3017977" y="1788765"/>
                  <a:pt x="2941122" y="1684241"/>
                  <a:pt x="2839672" y="1599188"/>
                </a:cubicBezTo>
                <a:cubicBezTo>
                  <a:pt x="2738222" y="1514134"/>
                  <a:pt x="2613204" y="1449063"/>
                  <a:pt x="2464616" y="1403974"/>
                </a:cubicBezTo>
                <a:cubicBezTo>
                  <a:pt x="2316028" y="1358886"/>
                  <a:pt x="2145408" y="1336341"/>
                  <a:pt x="1952756" y="1336341"/>
                </a:cubicBezTo>
                <a:close/>
                <a:moveTo>
                  <a:pt x="0" y="0"/>
                </a:moveTo>
                <a:lnTo>
                  <a:pt x="12298017" y="0"/>
                </a:lnTo>
                <a:lnTo>
                  <a:pt x="12298017" y="6880860"/>
                </a:lnTo>
                <a:lnTo>
                  <a:pt x="0" y="6880860"/>
                </a:ln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endParaRPr lang="en-US" sz="49600" b="1" dirty="0">
              <a:ln>
                <a:solidFill>
                  <a:srgbClr val="A0B6A2"/>
                </a:solidFill>
              </a:ln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72728EC-7CBB-852B-3318-D79154662AF7}"/>
              </a:ext>
            </a:extLst>
          </p:cNvPr>
          <p:cNvSpPr/>
          <p:nvPr/>
        </p:nvSpPr>
        <p:spPr>
          <a:xfrm>
            <a:off x="0" y="22860"/>
            <a:ext cx="12104370" cy="6858000"/>
          </a:xfrm>
          <a:prstGeom prst="rect">
            <a:avLst/>
          </a:prstGeom>
          <a:noFill/>
          <a:ln w="387350">
            <a:solidFill>
              <a:schemeClr val="tx1"/>
            </a:solidFill>
          </a:ln>
          <a:effectLst>
            <a:softEdge rad="88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>
              <a:defRPr/>
            </a:pPr>
            <a:endParaRPr lang="en-US">
              <a:solidFill>
                <a:srgbClr val="FFFFFF"/>
              </a:solidFill>
              <a:latin typeface="Calibri" panose="020F0502020204030204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5AEA5FC-52F9-A4C8-205A-05BAE5117E9C}"/>
              </a:ext>
            </a:extLst>
          </p:cNvPr>
          <p:cNvSpPr txBox="1"/>
          <p:nvPr/>
        </p:nvSpPr>
        <p:spPr>
          <a:xfrm>
            <a:off x="3452191" y="733177"/>
            <a:ext cx="8335619" cy="46474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8800" b="1" kern="0" dirty="0">
                <a:ln>
                  <a:solidFill>
                    <a:schemeClr val="tx1"/>
                  </a:solidFill>
                </a:ln>
                <a:solidFill>
                  <a:srgbClr val="A0B6A2"/>
                </a:solidFill>
                <a:effectLst>
                  <a:outerShdw blurRad="76200" dist="50800" dir="2700000" algn="tl" rotWithShape="0">
                    <a:prstClr val="black">
                      <a:alpha val="60000"/>
                    </a:prstClr>
                  </a:outerShdw>
                </a:effectLst>
                <a:latin typeface="Comic Sans MS" panose="030F0702030302020204" pitchFamily="66" charset="0"/>
              </a:rPr>
              <a:t>Genotypic differences</a:t>
            </a:r>
          </a:p>
          <a:p>
            <a:pPr algn="ctr"/>
            <a:r>
              <a:rPr lang="en-US" sz="6000" kern="0" dirty="0">
                <a:ln>
                  <a:solidFill>
                    <a:schemeClr val="tx1"/>
                  </a:solidFill>
                </a:ln>
                <a:solidFill>
                  <a:srgbClr val="A0B6A2"/>
                </a:solidFill>
                <a:effectLst>
                  <a:outerShdw blurRad="76200" dist="50800" dir="2700000" algn="tl" rotWithShape="0">
                    <a:prstClr val="black">
                      <a:alpha val="60000"/>
                    </a:prstClr>
                  </a:outerShdw>
                </a:effectLst>
                <a:latin typeface="Comic Sans MS" panose="030F0702030302020204" pitchFamily="66" charset="0"/>
              </a:rPr>
              <a:t> some are more responsive than others</a:t>
            </a:r>
          </a:p>
        </p:txBody>
      </p:sp>
    </p:spTree>
    <p:extLst>
      <p:ext uri="{BB962C8B-B14F-4D97-AF65-F5344CB8AC3E}">
        <p14:creationId xmlns:p14="http://schemas.microsoft.com/office/powerpoint/2010/main" val="11425546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>
          <a:extLst>
            <a:ext uri="{FF2B5EF4-FFF2-40B4-BE49-F238E27FC236}">
              <a16:creationId xmlns:a16="http://schemas.microsoft.com/office/drawing/2014/main" id="{CB0956E7-C157-2F3C-AE8B-8629DE7F794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field of green plants&#10;&#10;AI-generated content may be incorrect.">
            <a:extLst>
              <a:ext uri="{FF2B5EF4-FFF2-40B4-BE49-F238E27FC236}">
                <a16:creationId xmlns:a16="http://schemas.microsoft.com/office/drawing/2014/main" id="{AA58A586-A34D-BE55-3187-0BC7E87C62E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213" t="12367" b="49618"/>
          <a:stretch>
            <a:fillRect/>
          </a:stretch>
        </p:blipFill>
        <p:spPr>
          <a:xfrm>
            <a:off x="-702365" y="-255226"/>
            <a:ext cx="12894364" cy="7530669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DBD11A84-382D-1FB6-9981-E2AD41AFB431}"/>
              </a:ext>
            </a:extLst>
          </p:cNvPr>
          <p:cNvSpPr/>
          <p:nvPr/>
        </p:nvSpPr>
        <p:spPr>
          <a:xfrm>
            <a:off x="0" y="22860"/>
            <a:ext cx="12104370" cy="6858000"/>
          </a:xfrm>
          <a:prstGeom prst="rect">
            <a:avLst/>
          </a:prstGeom>
          <a:noFill/>
          <a:ln w="387350">
            <a:solidFill>
              <a:schemeClr val="tx1"/>
            </a:solidFill>
          </a:ln>
          <a:effectLst>
            <a:softEdge rad="88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>
              <a:defRPr/>
            </a:pPr>
            <a:endParaRPr lang="en-US">
              <a:solidFill>
                <a:srgbClr val="FFFFFF"/>
              </a:solidFill>
              <a:latin typeface="Calibri" panose="020F0502020204030204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896015F-660C-7CA8-2425-B40682CDC447}"/>
              </a:ext>
            </a:extLst>
          </p:cNvPr>
          <p:cNvSpPr txBox="1"/>
          <p:nvPr/>
        </p:nvSpPr>
        <p:spPr>
          <a:xfrm>
            <a:off x="0" y="-22860"/>
            <a:ext cx="12104370" cy="6858000"/>
          </a:xfrm>
          <a:custGeom>
            <a:avLst/>
            <a:gdLst/>
            <a:ahLst/>
            <a:cxnLst/>
            <a:rect l="l" t="t" r="r" b="b"/>
            <a:pathLst>
              <a:path w="12104370" h="6858000">
                <a:moveTo>
                  <a:pt x="2326709" y="2186589"/>
                </a:moveTo>
                <a:lnTo>
                  <a:pt x="2332857" y="2186589"/>
                </a:lnTo>
                <a:lnTo>
                  <a:pt x="2332857" y="4015757"/>
                </a:lnTo>
                <a:lnTo>
                  <a:pt x="1278396" y="4015757"/>
                </a:lnTo>
                <a:close/>
                <a:moveTo>
                  <a:pt x="2538831" y="1488739"/>
                </a:moveTo>
                <a:cubicBezTo>
                  <a:pt x="2442505" y="1488739"/>
                  <a:pt x="2360525" y="1490788"/>
                  <a:pt x="2292892" y="1494887"/>
                </a:cubicBezTo>
                <a:cubicBezTo>
                  <a:pt x="2225259" y="1498987"/>
                  <a:pt x="2169411" y="1505647"/>
                  <a:pt x="2125347" y="1514870"/>
                </a:cubicBezTo>
                <a:cubicBezTo>
                  <a:pt x="2081283" y="1524093"/>
                  <a:pt x="2046954" y="1535365"/>
                  <a:pt x="2022360" y="1548686"/>
                </a:cubicBezTo>
                <a:cubicBezTo>
                  <a:pt x="1997766" y="1562008"/>
                  <a:pt x="1980346" y="1577892"/>
                  <a:pt x="1970098" y="1596337"/>
                </a:cubicBezTo>
                <a:lnTo>
                  <a:pt x="734257" y="3775967"/>
                </a:lnTo>
                <a:cubicBezTo>
                  <a:pt x="713762" y="3814907"/>
                  <a:pt x="696854" y="3851798"/>
                  <a:pt x="683532" y="3886639"/>
                </a:cubicBezTo>
                <a:cubicBezTo>
                  <a:pt x="670211" y="3921481"/>
                  <a:pt x="659963" y="3958371"/>
                  <a:pt x="652790" y="3997311"/>
                </a:cubicBezTo>
                <a:cubicBezTo>
                  <a:pt x="645617" y="4036252"/>
                  <a:pt x="640493" y="4079803"/>
                  <a:pt x="637419" y="4127966"/>
                </a:cubicBezTo>
                <a:cubicBezTo>
                  <a:pt x="634345" y="4176129"/>
                  <a:pt x="632808" y="4233002"/>
                  <a:pt x="632808" y="4298586"/>
                </a:cubicBezTo>
                <a:cubicBezTo>
                  <a:pt x="632808" y="4378516"/>
                  <a:pt x="636394" y="4442563"/>
                  <a:pt x="643567" y="4490725"/>
                </a:cubicBezTo>
                <a:cubicBezTo>
                  <a:pt x="650741" y="4538888"/>
                  <a:pt x="662013" y="4575779"/>
                  <a:pt x="677384" y="4601398"/>
                </a:cubicBezTo>
                <a:cubicBezTo>
                  <a:pt x="692755" y="4627017"/>
                  <a:pt x="711713" y="4643412"/>
                  <a:pt x="734257" y="4650585"/>
                </a:cubicBezTo>
                <a:cubicBezTo>
                  <a:pt x="756802" y="4657759"/>
                  <a:pt x="782420" y="4661345"/>
                  <a:pt x="811113" y="4661345"/>
                </a:cubicBezTo>
                <a:lnTo>
                  <a:pt x="2332857" y="4661345"/>
                </a:lnTo>
                <a:lnTo>
                  <a:pt x="2332857" y="5380715"/>
                </a:lnTo>
                <a:cubicBezTo>
                  <a:pt x="2332857" y="5401210"/>
                  <a:pt x="2338493" y="5419143"/>
                  <a:pt x="2349766" y="5434514"/>
                </a:cubicBezTo>
                <a:cubicBezTo>
                  <a:pt x="2361038" y="5449885"/>
                  <a:pt x="2381533" y="5462695"/>
                  <a:pt x="2411250" y="5472942"/>
                </a:cubicBezTo>
                <a:cubicBezTo>
                  <a:pt x="2440968" y="5483190"/>
                  <a:pt x="2480933" y="5490875"/>
                  <a:pt x="2531145" y="5495999"/>
                </a:cubicBezTo>
                <a:cubicBezTo>
                  <a:pt x="2581358" y="5501122"/>
                  <a:pt x="2643355" y="5503685"/>
                  <a:pt x="2717136" y="5503685"/>
                </a:cubicBezTo>
                <a:cubicBezTo>
                  <a:pt x="2795017" y="5503685"/>
                  <a:pt x="2858551" y="5501122"/>
                  <a:pt x="2907739" y="5495999"/>
                </a:cubicBezTo>
                <a:cubicBezTo>
                  <a:pt x="2956926" y="5490875"/>
                  <a:pt x="2996891" y="5483190"/>
                  <a:pt x="3027634" y="5472942"/>
                </a:cubicBezTo>
                <a:cubicBezTo>
                  <a:pt x="3058376" y="5462695"/>
                  <a:pt x="3079895" y="5449885"/>
                  <a:pt x="3092193" y="5434514"/>
                </a:cubicBezTo>
                <a:cubicBezTo>
                  <a:pt x="3104489" y="5419143"/>
                  <a:pt x="3110638" y="5401210"/>
                  <a:pt x="3110638" y="5380715"/>
                </a:cubicBezTo>
                <a:lnTo>
                  <a:pt x="3110638" y="4661345"/>
                </a:lnTo>
                <a:lnTo>
                  <a:pt x="3464174" y="4661345"/>
                </a:lnTo>
                <a:cubicBezTo>
                  <a:pt x="3501065" y="4661345"/>
                  <a:pt x="3530270" y="4634189"/>
                  <a:pt x="3551790" y="4579878"/>
                </a:cubicBezTo>
                <a:cubicBezTo>
                  <a:pt x="3573310" y="4525567"/>
                  <a:pt x="3584069" y="4446149"/>
                  <a:pt x="3584069" y="4341625"/>
                </a:cubicBezTo>
                <a:cubicBezTo>
                  <a:pt x="3584069" y="4224804"/>
                  <a:pt x="3572285" y="4141288"/>
                  <a:pt x="3548716" y="4091075"/>
                </a:cubicBezTo>
                <a:cubicBezTo>
                  <a:pt x="3525147" y="4040863"/>
                  <a:pt x="3496966" y="4015757"/>
                  <a:pt x="3464174" y="4015757"/>
                </a:cubicBezTo>
                <a:lnTo>
                  <a:pt x="3110638" y="4015757"/>
                </a:lnTo>
                <a:lnTo>
                  <a:pt x="3110638" y="1620931"/>
                </a:lnTo>
                <a:cubicBezTo>
                  <a:pt x="3110638" y="1598386"/>
                  <a:pt x="3100390" y="1578917"/>
                  <a:pt x="3079895" y="1562521"/>
                </a:cubicBezTo>
                <a:cubicBezTo>
                  <a:pt x="3059400" y="1546124"/>
                  <a:pt x="3027121" y="1532290"/>
                  <a:pt x="2983057" y="1521018"/>
                </a:cubicBezTo>
                <a:cubicBezTo>
                  <a:pt x="2938993" y="1509746"/>
                  <a:pt x="2880071" y="1501548"/>
                  <a:pt x="2806289" y="1496425"/>
                </a:cubicBezTo>
                <a:cubicBezTo>
                  <a:pt x="2732507" y="1491301"/>
                  <a:pt x="2643355" y="1488739"/>
                  <a:pt x="2538831" y="1488739"/>
                </a:cubicBezTo>
                <a:close/>
                <a:moveTo>
                  <a:pt x="0" y="0"/>
                </a:moveTo>
                <a:lnTo>
                  <a:pt x="12104370" y="0"/>
                </a:lnTo>
                <a:lnTo>
                  <a:pt x="1210437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1">
              <a:alpha val="90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endParaRPr lang="en-US" sz="49600" b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9B2FB07-212A-0995-7E8E-E0461860D83E}"/>
              </a:ext>
            </a:extLst>
          </p:cNvPr>
          <p:cNvSpPr txBox="1"/>
          <p:nvPr/>
        </p:nvSpPr>
        <p:spPr>
          <a:xfrm>
            <a:off x="3768751" y="894264"/>
            <a:ext cx="8335619" cy="55707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8800" b="1" kern="0" dirty="0">
                <a:ln>
                  <a:solidFill>
                    <a:schemeClr val="tx1"/>
                  </a:solidFill>
                </a:ln>
                <a:solidFill>
                  <a:srgbClr val="A0B6A2"/>
                </a:solidFill>
                <a:effectLst>
                  <a:outerShdw blurRad="76200" dist="50800" dir="2700000" algn="tl" rotWithShape="0">
                    <a:prstClr val="black">
                      <a:alpha val="60000"/>
                    </a:prstClr>
                  </a:outerShdw>
                </a:effectLst>
                <a:latin typeface="Comic Sans MS" panose="030F0702030302020204" pitchFamily="66" charset="0"/>
              </a:rPr>
              <a:t>Agronomic assessment </a:t>
            </a:r>
            <a:r>
              <a:rPr lang="en-US" sz="6000" b="1" kern="0" dirty="0">
                <a:ln>
                  <a:solidFill>
                    <a:schemeClr val="tx1"/>
                  </a:solidFill>
                </a:ln>
                <a:solidFill>
                  <a:srgbClr val="A0B6A2"/>
                </a:solidFill>
                <a:effectLst>
                  <a:outerShdw blurRad="76200" dist="50800" dir="2700000" algn="tl" rotWithShape="0">
                    <a:prstClr val="black">
                      <a:alpha val="60000"/>
                    </a:prstClr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en-US" sz="6000" kern="0" dirty="0">
                <a:ln>
                  <a:solidFill>
                    <a:schemeClr val="tx1"/>
                  </a:solidFill>
                </a:ln>
                <a:solidFill>
                  <a:srgbClr val="A0B6A2"/>
                </a:solidFill>
                <a:effectLst>
                  <a:outerShdw blurRad="76200" dist="50800" dir="2700000" algn="tl" rotWithShape="0">
                    <a:prstClr val="black">
                      <a:alpha val="60000"/>
                    </a:prstClr>
                  </a:outerShdw>
                </a:effectLst>
                <a:latin typeface="Comic Sans MS" panose="030F0702030302020204" pitchFamily="66" charset="0"/>
              </a:rPr>
              <a:t>ultimately need to determine field performance</a:t>
            </a:r>
          </a:p>
        </p:txBody>
      </p:sp>
    </p:spTree>
    <p:extLst>
      <p:ext uri="{BB962C8B-B14F-4D97-AF65-F5344CB8AC3E}">
        <p14:creationId xmlns:p14="http://schemas.microsoft.com/office/powerpoint/2010/main" val="24099073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" name="Picture 23" descr="A close-up of a flower&#10;&#10;AI-generated content may be incorrect.">
            <a:extLst>
              <a:ext uri="{FF2B5EF4-FFF2-40B4-BE49-F238E27FC236}">
                <a16:creationId xmlns:a16="http://schemas.microsoft.com/office/drawing/2014/main" id="{F5B80F3D-BD2B-E675-158F-A0670FBAB31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153" t="30972" r="6215" b="3014"/>
          <a:stretch>
            <a:fillRect/>
          </a:stretch>
        </p:blipFill>
        <p:spPr>
          <a:xfrm>
            <a:off x="-16843" y="0"/>
            <a:ext cx="6931970" cy="6858000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B1D3A1C9-D5DC-665C-346B-35E5060AB00D}"/>
              </a:ext>
            </a:extLst>
          </p:cNvPr>
          <p:cNvSpPr/>
          <p:nvPr/>
        </p:nvSpPr>
        <p:spPr>
          <a:xfrm>
            <a:off x="38975" y="0"/>
            <a:ext cx="11504228" cy="6858000"/>
          </a:xfrm>
          <a:prstGeom prst="rect">
            <a:avLst/>
          </a:prstGeom>
          <a:gradFill flip="none" rotWithShape="1">
            <a:gsLst>
              <a:gs pos="60000">
                <a:srgbClr val="000000"/>
              </a:gs>
              <a:gs pos="91000">
                <a:schemeClr val="tx1">
                  <a:alpha val="35000"/>
                </a:schemeClr>
              </a:gs>
              <a:gs pos="41000">
                <a:schemeClr val="tx1"/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12911" y="45896"/>
            <a:ext cx="8343891" cy="1143000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CA" sz="7200" b="1" dirty="0">
                <a:ln>
                  <a:solidFill>
                    <a:schemeClr val="tx1"/>
                  </a:solidFill>
                </a:ln>
                <a:solidFill>
                  <a:srgbClr val="A0B6A2"/>
                </a:solidFill>
                <a:effectLst>
                  <a:outerShdw blurRad="76200" dist="50800" dir="2700000" algn="tl" rotWithShape="0">
                    <a:schemeClr val="tx1">
                      <a:alpha val="60000"/>
                    </a:schemeClr>
                  </a:outerShdw>
                </a:effectLst>
                <a:latin typeface="Comic Sans MS" panose="030F0702030302020204" pitchFamily="66" charset="0"/>
              </a:rPr>
              <a:t>Acknowledgements</a:t>
            </a:r>
          </a:p>
        </p:txBody>
      </p:sp>
      <p:pic>
        <p:nvPicPr>
          <p:cNvPr id="3" name="Picture 2" descr="sask_ministry_of_agriculture_black_solid.png"/>
          <p:cNvPicPr>
            <a:picLocks noChangeAspect="1"/>
          </p:cNvPicPr>
          <p:nvPr/>
        </p:nvPicPr>
        <p:blipFill>
          <a:blip r:embed="rId4" cstate="print">
            <a:lum bright="7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92501" y="1515813"/>
            <a:ext cx="2769315" cy="950255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5">
            <a:duotone>
              <a:schemeClr val="accent5">
                <a:shade val="45000"/>
                <a:satMod val="135000"/>
              </a:schemeClr>
              <a:prstClr val="white"/>
            </a:duotone>
            <a:lum bright="40000" contras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45695" y="5673988"/>
            <a:ext cx="3149219" cy="682983"/>
          </a:xfrm>
          <a:prstGeom prst="rect">
            <a:avLst/>
          </a:prstGeom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2EA2782E-CD3D-B465-4F9D-6E43AEFE16D9}"/>
              </a:ext>
            </a:extLst>
          </p:cNvPr>
          <p:cNvSpPr/>
          <p:nvPr/>
        </p:nvSpPr>
        <p:spPr>
          <a:xfrm rot="5400000">
            <a:off x="887464" y="1403241"/>
            <a:ext cx="4019992" cy="5710568"/>
          </a:xfrm>
          <a:prstGeom prst="rect">
            <a:avLst/>
          </a:prstGeom>
          <a:gradFill flip="none" rotWithShape="1">
            <a:gsLst>
              <a:gs pos="57000">
                <a:srgbClr val="000000"/>
              </a:gs>
              <a:gs pos="91000">
                <a:schemeClr val="tx1">
                  <a:alpha val="0"/>
                </a:schemeClr>
              </a:gs>
              <a:gs pos="41000">
                <a:schemeClr val="tx1"/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/>
          <p:cNvSpPr txBox="1"/>
          <p:nvPr/>
        </p:nvSpPr>
        <p:spPr>
          <a:xfrm>
            <a:off x="114525" y="3698351"/>
            <a:ext cx="3744652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457200"/>
            <a:endParaRPr lang="en-CA" sz="2400" b="1" dirty="0">
              <a:ln>
                <a:solidFill>
                  <a:srgbClr val="A0B6A2"/>
                </a:solidFill>
              </a:ln>
              <a:solidFill>
                <a:srgbClr val="A0B6A2"/>
              </a:solidFill>
              <a:effectLst>
                <a:outerShdw blurRad="76200" dist="50800" dir="2700000" algn="tl" rotWithShape="0">
                  <a:prstClr val="black">
                    <a:alpha val="60000"/>
                  </a:prstClr>
                </a:outerShdw>
              </a:effectLst>
              <a:latin typeface="Comic Sans MS" panose="030F0702030302020204" pitchFamily="66" charset="0"/>
            </a:endParaRPr>
          </a:p>
          <a:p>
            <a:pPr defTabSz="457200"/>
            <a:r>
              <a:rPr lang="en-CA" sz="2400" b="1" dirty="0">
                <a:ln>
                  <a:solidFill>
                    <a:srgbClr val="A0B6A2"/>
                  </a:solidFill>
                </a:ln>
                <a:solidFill>
                  <a:srgbClr val="A0B6A2"/>
                </a:solidFill>
                <a:effectLst>
                  <a:outerShdw blurRad="76200" dist="50800" dir="2700000" algn="tl" rotWithShape="0">
                    <a:prstClr val="black">
                      <a:alpha val="60000"/>
                    </a:prstClr>
                  </a:outerShdw>
                </a:effectLst>
                <a:latin typeface="Comic Sans MS" panose="030F0702030302020204" pitchFamily="66" charset="0"/>
              </a:rPr>
              <a:t>Shannon Froese</a:t>
            </a:r>
          </a:p>
          <a:p>
            <a:pPr defTabSz="457200"/>
            <a:r>
              <a:rPr lang="en-CA" sz="2400" b="1" dirty="0" err="1">
                <a:ln>
                  <a:solidFill>
                    <a:srgbClr val="A0B6A2"/>
                  </a:solidFill>
                </a:ln>
                <a:solidFill>
                  <a:srgbClr val="A0B6A2"/>
                </a:solidFill>
                <a:effectLst>
                  <a:outerShdw blurRad="76200" dist="50800" dir="2700000" algn="tl" rotWithShape="0">
                    <a:prstClr val="black">
                      <a:alpha val="60000"/>
                    </a:prstClr>
                  </a:outerShdw>
                </a:effectLst>
                <a:latin typeface="Comic Sans MS" panose="030F0702030302020204" pitchFamily="66" charset="0"/>
              </a:rPr>
              <a:t>Yune</a:t>
            </a:r>
            <a:r>
              <a:rPr lang="en-CA" sz="2400" b="1" dirty="0">
                <a:ln>
                  <a:solidFill>
                    <a:srgbClr val="A0B6A2"/>
                  </a:solidFill>
                </a:ln>
                <a:solidFill>
                  <a:srgbClr val="A0B6A2"/>
                </a:solidFill>
                <a:effectLst>
                  <a:outerShdw blurRad="76200" dist="50800" dir="2700000" algn="tl" rotWithShape="0">
                    <a:prstClr val="black">
                      <a:alpha val="60000"/>
                    </a:prstClr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en-CA" sz="2400" b="1" dirty="0" err="1">
                <a:ln>
                  <a:solidFill>
                    <a:srgbClr val="A0B6A2"/>
                  </a:solidFill>
                </a:ln>
                <a:solidFill>
                  <a:srgbClr val="A0B6A2"/>
                </a:solidFill>
                <a:effectLst>
                  <a:outerShdw blurRad="76200" dist="50800" dir="2700000" algn="tl" rotWithShape="0">
                    <a:prstClr val="black">
                      <a:alpha val="60000"/>
                    </a:prstClr>
                  </a:outerShdw>
                </a:effectLst>
                <a:latin typeface="Comic Sans MS" panose="030F0702030302020204" pitchFamily="66" charset="0"/>
              </a:rPr>
              <a:t>Qiu</a:t>
            </a:r>
            <a:endParaRPr lang="en-CA" sz="2400" b="1" dirty="0">
              <a:ln>
                <a:solidFill>
                  <a:srgbClr val="A0B6A2"/>
                </a:solidFill>
              </a:ln>
              <a:solidFill>
                <a:srgbClr val="A0B6A2"/>
              </a:solidFill>
              <a:effectLst>
                <a:outerShdw blurRad="76200" dist="50800" dir="2700000" algn="tl" rotWithShape="0">
                  <a:prstClr val="black">
                    <a:alpha val="60000"/>
                  </a:prstClr>
                </a:outerShdw>
              </a:effectLst>
              <a:latin typeface="Comic Sans MS" panose="030F0702030302020204" pitchFamily="66" charset="0"/>
            </a:endParaRPr>
          </a:p>
          <a:p>
            <a:pPr defTabSz="457200"/>
            <a:r>
              <a:rPr lang="en-CA" sz="2400" b="1" dirty="0">
                <a:ln>
                  <a:solidFill>
                    <a:srgbClr val="A0B6A2"/>
                  </a:solidFill>
                </a:ln>
                <a:solidFill>
                  <a:srgbClr val="A0B6A2"/>
                </a:solidFill>
                <a:effectLst>
                  <a:outerShdw blurRad="76200" dist="50800" dir="2700000" algn="tl" rotWithShape="0">
                    <a:prstClr val="black">
                      <a:alpha val="60000"/>
                    </a:prstClr>
                  </a:outerShdw>
                </a:effectLst>
                <a:latin typeface="Comic Sans MS" panose="030F0702030302020204" pitchFamily="66" charset="0"/>
              </a:rPr>
              <a:t>Chamara Silva</a:t>
            </a:r>
          </a:p>
          <a:p>
            <a:pPr defTabSz="457200"/>
            <a:r>
              <a:rPr lang="en-CA" sz="2400" b="1" dirty="0" err="1">
                <a:ln>
                  <a:solidFill>
                    <a:srgbClr val="A0B6A2"/>
                  </a:solidFill>
                </a:ln>
                <a:solidFill>
                  <a:srgbClr val="A0B6A2"/>
                </a:solidFill>
                <a:effectLst>
                  <a:outerShdw blurRad="76200" dist="50800" dir="2700000" algn="tl" rotWithShape="0">
                    <a:prstClr val="black">
                      <a:alpha val="60000"/>
                    </a:prstClr>
                  </a:outerShdw>
                </a:effectLst>
                <a:latin typeface="Comic Sans MS" panose="030F0702030302020204" pitchFamily="66" charset="0"/>
              </a:rPr>
              <a:t>Xinjie</a:t>
            </a:r>
            <a:r>
              <a:rPr lang="en-CA" sz="2400" b="1" dirty="0">
                <a:ln>
                  <a:solidFill>
                    <a:srgbClr val="A0B6A2"/>
                  </a:solidFill>
                </a:ln>
                <a:solidFill>
                  <a:srgbClr val="A0B6A2"/>
                </a:solidFill>
                <a:effectLst>
                  <a:outerShdw blurRad="76200" dist="50800" dir="2700000" algn="tl" rotWithShape="0">
                    <a:prstClr val="black">
                      <a:alpha val="60000"/>
                    </a:prstClr>
                  </a:outerShdw>
                </a:effectLst>
                <a:latin typeface="Comic Sans MS" panose="030F0702030302020204" pitchFamily="66" charset="0"/>
              </a:rPr>
              <a:t> Yu</a:t>
            </a:r>
          </a:p>
          <a:p>
            <a:pPr defTabSz="457200"/>
            <a:endParaRPr lang="en-CA" sz="2400" dirty="0">
              <a:ln>
                <a:solidFill>
                  <a:srgbClr val="A0B6A2"/>
                </a:solidFill>
              </a:ln>
              <a:solidFill>
                <a:srgbClr val="A0B6A2"/>
              </a:solidFill>
              <a:latin typeface="Comic Sans MS" panose="030F0702030302020204" pitchFamily="66" charset="0"/>
            </a:endParaRPr>
          </a:p>
          <a:p>
            <a:pPr defTabSz="457200"/>
            <a:endParaRPr lang="en-CA" sz="2400" dirty="0">
              <a:ln>
                <a:solidFill>
                  <a:srgbClr val="A0B6A2"/>
                </a:solidFill>
              </a:ln>
              <a:solidFill>
                <a:srgbClr val="A0B6A2"/>
              </a:solidFill>
              <a:latin typeface="Comic Sans MS" panose="030F0702030302020204" pitchFamily="66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45695" y="3032523"/>
            <a:ext cx="2482129" cy="748289"/>
          </a:xfrm>
          <a:prstGeom prst="rect">
            <a:avLst/>
          </a:prstGeom>
        </p:spPr>
      </p:pic>
      <p:pic>
        <p:nvPicPr>
          <p:cNvPr id="2050" name="Picture 2">
            <a:extLst>
              <a:ext uri="{FF2B5EF4-FFF2-40B4-BE49-F238E27FC236}">
                <a16:creationId xmlns:a16="http://schemas.microsoft.com/office/drawing/2014/main" id="{4BE168EB-4115-A4A5-C609-6FDD68E8DE2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38203" y="5516668"/>
            <a:ext cx="1905000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Government of Saskatchewan Logo">
            <a:extLst>
              <a:ext uri="{FF2B5EF4-FFF2-40B4-BE49-F238E27FC236}">
                <a16:creationId xmlns:a16="http://schemas.microsoft.com/office/drawing/2014/main" id="{38D39DD5-09F0-65E4-088F-4F3009BDCEE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44442" y="2942266"/>
            <a:ext cx="3224723" cy="6829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13D1FD64-719C-67B9-2219-BA57E4A47C07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994914" y="3985673"/>
            <a:ext cx="2857500" cy="1028700"/>
          </a:xfrm>
          <a:prstGeom prst="rect">
            <a:avLst/>
          </a:prstGeom>
        </p:spPr>
      </p:pic>
      <p:pic>
        <p:nvPicPr>
          <p:cNvPr id="1034" name="Picture 10" descr="2025 Sask Crop Commissions Field Tour | Saskatchewan Pulse Growers">
            <a:extLst>
              <a:ext uri="{FF2B5EF4-FFF2-40B4-BE49-F238E27FC236}">
                <a16:creationId xmlns:a16="http://schemas.microsoft.com/office/drawing/2014/main" id="{00785A22-E2C8-2977-5574-DB00870E4EA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rightnessContrast bright="2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2501" y="4064118"/>
            <a:ext cx="2762285" cy="950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CFD0AC13-E030-75A6-8583-5989C5CAFED1}"/>
              </a:ext>
            </a:extLst>
          </p:cNvPr>
          <p:cNvSpPr/>
          <p:nvPr/>
        </p:nvSpPr>
        <p:spPr>
          <a:xfrm>
            <a:off x="-5508" y="0"/>
            <a:ext cx="12192000" cy="6858000"/>
          </a:xfrm>
          <a:prstGeom prst="rect">
            <a:avLst/>
          </a:prstGeom>
          <a:noFill/>
          <a:ln w="387350">
            <a:solidFill>
              <a:schemeClr val="tx1"/>
            </a:solidFill>
          </a:ln>
          <a:effectLst>
            <a:softEdge rad="88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endParaRPr lang="en-US">
              <a:solidFill>
                <a:srgbClr val="FFFFFF"/>
              </a:solidFill>
              <a:latin typeface="Calibri" panose="020F0502020204030204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B08C892-8E9A-1FB1-88E2-C8946893C308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8848451" y="1367180"/>
            <a:ext cx="2816703" cy="1253433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DF755AEF-223E-BDC7-65CA-B43113B23060}"/>
              </a:ext>
            </a:extLst>
          </p:cNvPr>
          <p:cNvSpPr txBox="1"/>
          <p:nvPr/>
        </p:nvSpPr>
        <p:spPr>
          <a:xfrm>
            <a:off x="2732265" y="4076487"/>
            <a:ext cx="310938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457200"/>
            <a:r>
              <a:rPr lang="en-CA" sz="2400" b="1" dirty="0">
                <a:ln>
                  <a:solidFill>
                    <a:srgbClr val="A0B6A2"/>
                  </a:solidFill>
                </a:ln>
                <a:solidFill>
                  <a:srgbClr val="A0B6A2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Comic Sans MS" panose="030F0702030302020204" pitchFamily="66" charset="0"/>
              </a:rPr>
              <a:t>Ken Jackle</a:t>
            </a:r>
          </a:p>
          <a:p>
            <a:pPr defTabSz="457200"/>
            <a:r>
              <a:rPr lang="en-CA" sz="2400" b="1" dirty="0">
                <a:ln>
                  <a:solidFill>
                    <a:srgbClr val="A0B6A2"/>
                  </a:solidFill>
                </a:ln>
                <a:solidFill>
                  <a:srgbClr val="A0B6A2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Comic Sans MS" panose="030F0702030302020204" pitchFamily="66" charset="0"/>
              </a:rPr>
              <a:t>Barb Boon</a:t>
            </a:r>
          </a:p>
          <a:p>
            <a:pPr defTabSz="457200"/>
            <a:r>
              <a:rPr lang="en-CA" sz="2400" b="1" dirty="0">
                <a:ln>
                  <a:solidFill>
                    <a:srgbClr val="A0B6A2"/>
                  </a:solidFill>
                </a:ln>
                <a:solidFill>
                  <a:srgbClr val="A0B6A2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Comic Sans MS" panose="030F0702030302020204" pitchFamily="66" charset="0"/>
              </a:rPr>
              <a:t>Mackenzie Holland</a:t>
            </a:r>
          </a:p>
          <a:p>
            <a:pPr defTabSz="457200"/>
            <a:r>
              <a:rPr lang="en-CA" sz="2400" b="1" dirty="0">
                <a:ln>
                  <a:solidFill>
                    <a:srgbClr val="A0B6A2"/>
                  </a:solidFill>
                </a:ln>
                <a:solidFill>
                  <a:srgbClr val="A0B6A2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Comic Sans MS" panose="030F0702030302020204" pitchFamily="66" charset="0"/>
              </a:rPr>
              <a:t>Cydnie Bullerwell</a:t>
            </a:r>
          </a:p>
          <a:p>
            <a:pPr defTabSz="457200"/>
            <a:r>
              <a:rPr lang="en-CA" sz="2400" b="1" dirty="0">
                <a:ln>
                  <a:solidFill>
                    <a:srgbClr val="A0B6A2"/>
                  </a:solidFill>
                </a:ln>
                <a:solidFill>
                  <a:srgbClr val="A0B6A2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Comic Sans MS" panose="030F0702030302020204" pitchFamily="66" charset="0"/>
              </a:rPr>
              <a:t>Erika Levesque </a:t>
            </a:r>
          </a:p>
        </p:txBody>
      </p:sp>
    </p:spTree>
    <p:extLst>
      <p:ext uri="{BB962C8B-B14F-4D97-AF65-F5344CB8AC3E}">
        <p14:creationId xmlns:p14="http://schemas.microsoft.com/office/powerpoint/2010/main" val="4776796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short flower video 2">
            <a:hlinkClick r:id="" action="ppaction://media"/>
            <a:extLst>
              <a:ext uri="{FF2B5EF4-FFF2-40B4-BE49-F238E27FC236}">
                <a16:creationId xmlns:a16="http://schemas.microsoft.com/office/drawing/2014/main" id="{DED305A0-3A70-46C3-D18E-88D57F55BD2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11832" t="27055" r="40586" b="25385"/>
          <a:stretch>
            <a:fillRect/>
          </a:stretch>
        </p:blipFill>
        <p:spPr>
          <a:xfrm>
            <a:off x="-5508" y="0"/>
            <a:ext cx="12197508" cy="6858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3EC88B7-00F4-BE29-FE5A-A82AD755C73D}"/>
              </a:ext>
            </a:extLst>
          </p:cNvPr>
          <p:cNvSpPr txBox="1"/>
          <p:nvPr/>
        </p:nvSpPr>
        <p:spPr>
          <a:xfrm>
            <a:off x="1782353" y="-80010"/>
            <a:ext cx="10409647" cy="7076660"/>
          </a:xfrm>
          <a:custGeom>
            <a:avLst/>
            <a:gdLst/>
            <a:ahLst/>
            <a:cxnLst/>
            <a:rect l="l" t="t" r="r" b="b"/>
            <a:pathLst>
              <a:path w="10409647" h="7076660">
                <a:moveTo>
                  <a:pt x="6058481" y="4798847"/>
                </a:moveTo>
                <a:lnTo>
                  <a:pt x="6058481" y="5066586"/>
                </a:lnTo>
                <a:cubicBezTo>
                  <a:pt x="6058481" y="5150109"/>
                  <a:pt x="6035697" y="5214636"/>
                  <a:pt x="5990130" y="5260166"/>
                </a:cubicBezTo>
                <a:cubicBezTo>
                  <a:pt x="5944561" y="5305697"/>
                  <a:pt x="5881692" y="5328462"/>
                  <a:pt x="5801520" y="5328462"/>
                </a:cubicBezTo>
                <a:lnTo>
                  <a:pt x="5763055" y="5325555"/>
                </a:lnTo>
                <a:lnTo>
                  <a:pt x="5782982" y="5297956"/>
                </a:lnTo>
                <a:cubicBezTo>
                  <a:pt x="5857526" y="5188330"/>
                  <a:pt x="5927100" y="5076018"/>
                  <a:pt x="5986735" y="4958334"/>
                </a:cubicBezTo>
                <a:close/>
                <a:moveTo>
                  <a:pt x="4043781" y="4474323"/>
                </a:moveTo>
                <a:cubicBezTo>
                  <a:pt x="3949904" y="4474323"/>
                  <a:pt x="3874529" y="4507557"/>
                  <a:pt x="3817655" y="4574024"/>
                </a:cubicBezTo>
                <a:cubicBezTo>
                  <a:pt x="3760781" y="4640491"/>
                  <a:pt x="3732344" y="4750471"/>
                  <a:pt x="3732344" y="4903962"/>
                </a:cubicBezTo>
                <a:cubicBezTo>
                  <a:pt x="3732344" y="5056083"/>
                  <a:pt x="3760609" y="5165377"/>
                  <a:pt x="3817141" y="5231844"/>
                </a:cubicBezTo>
                <a:cubicBezTo>
                  <a:pt x="3873672" y="5298312"/>
                  <a:pt x="3950589" y="5331545"/>
                  <a:pt x="4047892" y="5331545"/>
                </a:cubicBezTo>
                <a:cubicBezTo>
                  <a:pt x="4147935" y="5331545"/>
                  <a:pt x="4225367" y="5298997"/>
                  <a:pt x="4280185" y="5233900"/>
                </a:cubicBezTo>
                <a:cubicBezTo>
                  <a:pt x="4335003" y="5168803"/>
                  <a:pt x="4362412" y="5051971"/>
                  <a:pt x="4362412" y="4883405"/>
                </a:cubicBezTo>
                <a:cubicBezTo>
                  <a:pt x="4362412" y="4741562"/>
                  <a:pt x="4333804" y="4637922"/>
                  <a:pt x="4276587" y="4572482"/>
                </a:cubicBezTo>
                <a:cubicBezTo>
                  <a:pt x="4219370" y="4507043"/>
                  <a:pt x="4141768" y="4474323"/>
                  <a:pt x="4043781" y="4474323"/>
                </a:cubicBezTo>
                <a:close/>
                <a:moveTo>
                  <a:pt x="6058481" y="4147468"/>
                </a:moveTo>
                <a:lnTo>
                  <a:pt x="6183506" y="4147468"/>
                </a:lnTo>
                <a:lnTo>
                  <a:pt x="6185517" y="4166258"/>
                </a:lnTo>
                <a:cubicBezTo>
                  <a:pt x="6185517" y="4391141"/>
                  <a:pt x="6140791" y="4591847"/>
                  <a:pt x="6068111" y="4777441"/>
                </a:cubicBezTo>
                <a:lnTo>
                  <a:pt x="6058481" y="4798847"/>
                </a:lnTo>
                <a:close/>
                <a:moveTo>
                  <a:pt x="5078945" y="4147468"/>
                </a:moveTo>
                <a:lnTo>
                  <a:pt x="5543531" y="4147468"/>
                </a:lnTo>
                <a:lnTo>
                  <a:pt x="5543531" y="5066586"/>
                </a:lnTo>
                <a:cubicBezTo>
                  <a:pt x="5543531" y="5148749"/>
                  <a:pt x="5566315" y="5212936"/>
                  <a:pt x="5611882" y="5259146"/>
                </a:cubicBezTo>
                <a:cubicBezTo>
                  <a:pt x="5646058" y="5293804"/>
                  <a:pt x="5690159" y="5315465"/>
                  <a:pt x="5744185" y="5324130"/>
                </a:cubicBezTo>
                <a:lnTo>
                  <a:pt x="5763055" y="5325555"/>
                </a:lnTo>
                <a:lnTo>
                  <a:pt x="5549413" y="5621459"/>
                </a:lnTo>
                <a:lnTo>
                  <a:pt x="5528077" y="5651010"/>
                </a:lnTo>
                <a:lnTo>
                  <a:pt x="5479162" y="5641591"/>
                </a:lnTo>
                <a:cubicBezTo>
                  <a:pt x="5442930" y="5631405"/>
                  <a:pt x="5410254" y="5618694"/>
                  <a:pt x="5381131" y="5603458"/>
                </a:cubicBezTo>
                <a:cubicBezTo>
                  <a:pt x="5322887" y="5572987"/>
                  <a:pt x="5269610" y="5529675"/>
                  <a:pt x="5221301" y="5473524"/>
                </a:cubicBezTo>
                <a:cubicBezTo>
                  <a:pt x="5172993" y="5417373"/>
                  <a:pt x="5139931" y="5359511"/>
                  <a:pt x="5122114" y="5299939"/>
                </a:cubicBezTo>
                <a:cubicBezTo>
                  <a:pt x="5093335" y="5204071"/>
                  <a:pt x="5078945" y="5119161"/>
                  <a:pt x="5078945" y="5045210"/>
                </a:cubicBezTo>
                <a:close/>
                <a:moveTo>
                  <a:pt x="1658722" y="4147468"/>
                </a:moveTo>
                <a:lnTo>
                  <a:pt x="2175904" y="4147468"/>
                </a:lnTo>
                <a:lnTo>
                  <a:pt x="2479519" y="4655786"/>
                </a:lnTo>
                <a:lnTo>
                  <a:pt x="2783713" y="4147468"/>
                </a:lnTo>
                <a:lnTo>
                  <a:pt x="3298133" y="4147468"/>
                </a:lnTo>
                <a:lnTo>
                  <a:pt x="2712262" y="5023192"/>
                </a:lnTo>
                <a:lnTo>
                  <a:pt x="2712262" y="5654288"/>
                </a:lnTo>
                <a:lnTo>
                  <a:pt x="2245621" y="5654288"/>
                </a:lnTo>
                <a:lnTo>
                  <a:pt x="2245621" y="5023192"/>
                </a:lnTo>
                <a:close/>
                <a:moveTo>
                  <a:pt x="4044808" y="4121772"/>
                </a:moveTo>
                <a:cubicBezTo>
                  <a:pt x="4295602" y="4121772"/>
                  <a:pt x="4488837" y="4189096"/>
                  <a:pt x="4624513" y="4323744"/>
                </a:cubicBezTo>
                <a:cubicBezTo>
                  <a:pt x="4760188" y="4458391"/>
                  <a:pt x="4828025" y="4647001"/>
                  <a:pt x="4828025" y="4889572"/>
                </a:cubicBezTo>
                <a:cubicBezTo>
                  <a:pt x="4828025" y="5065676"/>
                  <a:pt x="4798389" y="5210088"/>
                  <a:pt x="4739117" y="5322808"/>
                </a:cubicBezTo>
                <a:cubicBezTo>
                  <a:pt x="4679844" y="5435529"/>
                  <a:pt x="4594191" y="5523238"/>
                  <a:pt x="4482156" y="5585936"/>
                </a:cubicBezTo>
                <a:cubicBezTo>
                  <a:pt x="4370121" y="5648635"/>
                  <a:pt x="4230506" y="5679984"/>
                  <a:pt x="4063310" y="5679984"/>
                </a:cubicBezTo>
                <a:cubicBezTo>
                  <a:pt x="3893373" y="5679984"/>
                  <a:pt x="3752729" y="5652918"/>
                  <a:pt x="3641379" y="5598785"/>
                </a:cubicBezTo>
                <a:cubicBezTo>
                  <a:pt x="3530030" y="5544652"/>
                  <a:pt x="3439750" y="5458998"/>
                  <a:pt x="3370543" y="5341823"/>
                </a:cubicBezTo>
                <a:cubicBezTo>
                  <a:pt x="3301334" y="5224649"/>
                  <a:pt x="3266730" y="5078010"/>
                  <a:pt x="3266730" y="4901906"/>
                </a:cubicBezTo>
                <a:cubicBezTo>
                  <a:pt x="3266730" y="4655909"/>
                  <a:pt x="3335253" y="4464387"/>
                  <a:pt x="3472299" y="4327341"/>
                </a:cubicBezTo>
                <a:cubicBezTo>
                  <a:pt x="3609345" y="4190295"/>
                  <a:pt x="3800181" y="4121772"/>
                  <a:pt x="4044808" y="4121772"/>
                </a:cubicBezTo>
                <a:close/>
                <a:moveTo>
                  <a:pt x="4045941" y="2004400"/>
                </a:moveTo>
                <a:lnTo>
                  <a:pt x="3881373" y="2546073"/>
                </a:lnTo>
                <a:lnTo>
                  <a:pt x="4212291" y="2546073"/>
                </a:lnTo>
                <a:close/>
                <a:moveTo>
                  <a:pt x="6775422" y="1613819"/>
                </a:moveTo>
                <a:lnTo>
                  <a:pt x="6775422" y="3120638"/>
                </a:lnTo>
                <a:lnTo>
                  <a:pt x="7241036" y="3120638"/>
                </a:lnTo>
                <a:lnTo>
                  <a:pt x="7241036" y="2752943"/>
                </a:lnTo>
                <a:lnTo>
                  <a:pt x="7481584" y="2500960"/>
                </a:lnTo>
                <a:lnTo>
                  <a:pt x="7799300" y="3120638"/>
                </a:lnTo>
                <a:lnTo>
                  <a:pt x="8372693" y="3120638"/>
                </a:lnTo>
                <a:lnTo>
                  <a:pt x="7798160" y="2182554"/>
                </a:lnTo>
                <a:lnTo>
                  <a:pt x="8348024" y="1613819"/>
                </a:lnTo>
                <a:lnTo>
                  <a:pt x="7728764" y="1613819"/>
                </a:lnTo>
                <a:lnTo>
                  <a:pt x="7241036" y="2183244"/>
                </a:lnTo>
                <a:lnTo>
                  <a:pt x="7241036" y="1613819"/>
                </a:lnTo>
                <a:close/>
                <a:moveTo>
                  <a:pt x="5023851" y="1613819"/>
                </a:moveTo>
                <a:lnTo>
                  <a:pt x="5458629" y="1613819"/>
                </a:lnTo>
                <a:lnTo>
                  <a:pt x="5496053" y="1668807"/>
                </a:lnTo>
                <a:lnTo>
                  <a:pt x="5676137" y="2169096"/>
                </a:lnTo>
                <a:cubicBezTo>
                  <a:pt x="5739706" y="2349854"/>
                  <a:pt x="5800635" y="2528820"/>
                  <a:pt x="5856944" y="2704653"/>
                </a:cubicBezTo>
                <a:lnTo>
                  <a:pt x="5944992" y="3001867"/>
                </a:lnTo>
                <a:lnTo>
                  <a:pt x="5461712" y="2293288"/>
                </a:lnTo>
                <a:lnTo>
                  <a:pt x="5461712" y="3120638"/>
                </a:lnTo>
                <a:lnTo>
                  <a:pt x="5023851" y="3120638"/>
                </a:lnTo>
                <a:close/>
                <a:moveTo>
                  <a:pt x="3797700" y="1613819"/>
                </a:moveTo>
                <a:lnTo>
                  <a:pt x="4305584" y="1613819"/>
                </a:lnTo>
                <a:lnTo>
                  <a:pt x="4871813" y="3120638"/>
                </a:lnTo>
                <a:lnTo>
                  <a:pt x="4384246" y="3120638"/>
                </a:lnTo>
                <a:lnTo>
                  <a:pt x="4308876" y="2871900"/>
                </a:lnTo>
                <a:lnTo>
                  <a:pt x="3780243" y="2871900"/>
                </a:lnTo>
                <a:lnTo>
                  <a:pt x="3706800" y="3120638"/>
                </a:lnTo>
                <a:lnTo>
                  <a:pt x="3231374" y="3120638"/>
                </a:lnTo>
                <a:close/>
                <a:moveTo>
                  <a:pt x="1631923" y="1613819"/>
                </a:moveTo>
                <a:lnTo>
                  <a:pt x="2097536" y="1613819"/>
                </a:lnTo>
                <a:lnTo>
                  <a:pt x="2097536" y="2141103"/>
                </a:lnTo>
                <a:lnTo>
                  <a:pt x="2606320" y="2141103"/>
                </a:lnTo>
                <a:lnTo>
                  <a:pt x="2606320" y="1613819"/>
                </a:lnTo>
                <a:lnTo>
                  <a:pt x="3073989" y="1613819"/>
                </a:lnTo>
                <a:lnTo>
                  <a:pt x="3073989" y="3120638"/>
                </a:lnTo>
                <a:lnTo>
                  <a:pt x="2606320" y="3120638"/>
                </a:lnTo>
                <a:lnTo>
                  <a:pt x="2606320" y="2511127"/>
                </a:lnTo>
                <a:lnTo>
                  <a:pt x="2097536" y="2511127"/>
                </a:lnTo>
                <a:lnTo>
                  <a:pt x="2097536" y="3120638"/>
                </a:lnTo>
                <a:lnTo>
                  <a:pt x="1631923" y="3120638"/>
                </a:lnTo>
                <a:close/>
                <a:moveTo>
                  <a:pt x="0" y="1613819"/>
                </a:moveTo>
                <a:lnTo>
                  <a:pt x="1415341" y="1613819"/>
                </a:lnTo>
                <a:lnTo>
                  <a:pt x="1415341" y="1985898"/>
                </a:lnTo>
                <a:lnTo>
                  <a:pt x="940477" y="1985898"/>
                </a:lnTo>
                <a:lnTo>
                  <a:pt x="940477" y="3120638"/>
                </a:lnTo>
                <a:lnTo>
                  <a:pt x="474863" y="3120638"/>
                </a:lnTo>
                <a:lnTo>
                  <a:pt x="474863" y="1985898"/>
                </a:lnTo>
                <a:lnTo>
                  <a:pt x="0" y="1985898"/>
                </a:lnTo>
                <a:close/>
                <a:moveTo>
                  <a:pt x="4913308" y="0"/>
                </a:moveTo>
                <a:lnTo>
                  <a:pt x="10409647" y="0"/>
                </a:lnTo>
                <a:lnTo>
                  <a:pt x="10409647" y="7076660"/>
                </a:lnTo>
                <a:lnTo>
                  <a:pt x="4913308" y="7076660"/>
                </a:lnTo>
                <a:cubicBezTo>
                  <a:pt x="4913308" y="6626894"/>
                  <a:pt x="5092213" y="6273839"/>
                  <a:pt x="5315843" y="5944963"/>
                </a:cubicBezTo>
                <a:lnTo>
                  <a:pt x="5528077" y="5651010"/>
                </a:lnTo>
                <a:lnTo>
                  <a:pt x="5598520" y="5664575"/>
                </a:lnTo>
                <a:cubicBezTo>
                  <a:pt x="5685202" y="5674848"/>
                  <a:pt x="5765203" y="5679984"/>
                  <a:pt x="5838522" y="5679984"/>
                </a:cubicBezTo>
                <a:cubicBezTo>
                  <a:pt x="5965289" y="5679984"/>
                  <a:pt x="6073899" y="5663207"/>
                  <a:pt x="6164349" y="5629652"/>
                </a:cubicBezTo>
                <a:cubicBezTo>
                  <a:pt x="6229445" y="5605691"/>
                  <a:pt x="6291630" y="5564092"/>
                  <a:pt x="6350903" y="5504857"/>
                </a:cubicBezTo>
                <a:cubicBezTo>
                  <a:pt x="6410175" y="5445622"/>
                  <a:pt x="6453687" y="5376460"/>
                  <a:pt x="6481439" y="5297369"/>
                </a:cubicBezTo>
                <a:cubicBezTo>
                  <a:pt x="6509190" y="5218279"/>
                  <a:pt x="6523066" y="5134226"/>
                  <a:pt x="6523066" y="5045210"/>
                </a:cubicBezTo>
                <a:lnTo>
                  <a:pt x="6523066" y="4147468"/>
                </a:lnTo>
                <a:lnTo>
                  <a:pt x="6183506" y="4147468"/>
                </a:lnTo>
                <a:lnTo>
                  <a:pt x="6161693" y="3943645"/>
                </a:lnTo>
                <a:cubicBezTo>
                  <a:pt x="6130444" y="3715995"/>
                  <a:pt x="6077662" y="3473737"/>
                  <a:pt x="6010030" y="3221406"/>
                </a:cubicBezTo>
                <a:lnTo>
                  <a:pt x="5944992" y="3001867"/>
                </a:lnTo>
                <a:lnTo>
                  <a:pt x="6025999" y="3120638"/>
                </a:lnTo>
                <a:lnTo>
                  <a:pt x="6464888" y="3120638"/>
                </a:lnTo>
                <a:lnTo>
                  <a:pt x="6464888" y="1613819"/>
                </a:lnTo>
                <a:lnTo>
                  <a:pt x="6025999" y="1613819"/>
                </a:lnTo>
                <a:lnTo>
                  <a:pt x="6025999" y="2447465"/>
                </a:lnTo>
                <a:lnTo>
                  <a:pt x="5496053" y="1668807"/>
                </a:lnTo>
                <a:lnTo>
                  <a:pt x="5479490" y="1622792"/>
                </a:lnTo>
                <a:cubicBezTo>
                  <a:pt x="5278882" y="1073802"/>
                  <a:pt x="5072335" y="520783"/>
                  <a:pt x="4913308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sz="16600" dirty="0">
              <a:solidFill>
                <a:schemeClr val="bg1"/>
              </a:solidFill>
              <a:latin typeface="Arial Black" panose="020B0A04020102020204" pitchFamily="34" charset="0"/>
              <a:ea typeface="ADLaM Display" panose="020F0502020204030204" pitchFamily="2" charset="0"/>
              <a:cs typeface="ADLaM Display" panose="020F0502020204030204" pitchFamily="2" charset="0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30249F79-A01E-F02E-3358-564AE43D7DAB}"/>
              </a:ext>
            </a:extLst>
          </p:cNvPr>
          <p:cNvSpPr/>
          <p:nvPr/>
        </p:nvSpPr>
        <p:spPr>
          <a:xfrm>
            <a:off x="-5508" y="0"/>
            <a:ext cx="12197508" cy="6858000"/>
          </a:xfrm>
          <a:prstGeom prst="rect">
            <a:avLst/>
          </a:prstGeom>
          <a:noFill/>
          <a:ln w="387350">
            <a:solidFill>
              <a:schemeClr val="tx1"/>
            </a:solidFill>
          </a:ln>
          <a:effectLst>
            <a:softEdge rad="88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endParaRPr lang="en-US" dirty="0">
              <a:solidFill>
                <a:srgbClr val="AAB0E6"/>
              </a:solidFill>
              <a:latin typeface="Calibri" panose="020F0502020204030204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55A6727-FC0B-8D5E-9A60-9B23553736D1}"/>
              </a:ext>
            </a:extLst>
          </p:cNvPr>
          <p:cNvSpPr txBox="1"/>
          <p:nvPr/>
        </p:nvSpPr>
        <p:spPr>
          <a:xfrm>
            <a:off x="872411" y="1020994"/>
            <a:ext cx="10138611" cy="52014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600" dirty="0">
                <a:ln w="22225">
                  <a:solidFill>
                    <a:srgbClr val="C2C2CD"/>
                  </a:solidFill>
                </a:ln>
                <a:noFill/>
                <a:latin typeface="Arial Black" panose="020B0A04020102020204" pitchFamily="34" charset="0"/>
                <a:cs typeface="Arial" panose="020B0604020202020204" pitchFamily="34" charset="0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11098439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829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10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flax (2)">
  <a:themeElements>
    <a:clrScheme name="Custom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Calibri">
      <a:majorFont>
        <a:latin typeface="Calibri" panose="020F05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Custom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ustom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ustom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ustom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ustom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ustom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ustom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ustom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ustom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ustom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ustom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ustom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6">
            <a:lumMod val="60000"/>
            <a:lumOff val="40000"/>
          </a:schemeClr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67556</TotalTime>
  <Words>932</Words>
  <Application>Microsoft Office PowerPoint</Application>
  <PresentationFormat>Widescreen</PresentationFormat>
  <Paragraphs>221</Paragraphs>
  <Slides>45</Slides>
  <Notes>45</Notes>
  <HiddenSlides>7</HiddenSlides>
  <MMClips>2</MMClip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45</vt:i4>
      </vt:variant>
    </vt:vector>
  </HeadingPairs>
  <TitlesOfParts>
    <vt:vector size="47" baseType="lpstr">
      <vt:lpstr>flax (2)</vt:lpstr>
      <vt:lpstr>Office Theme</vt:lpstr>
      <vt:lpstr>PowerPoint Presentation</vt:lpstr>
      <vt:lpstr>PowerPoint Presentation</vt:lpstr>
      <vt:lpstr>What is Speed Breeding?</vt:lpstr>
      <vt:lpstr>PowerPoint Presentation</vt:lpstr>
      <vt:lpstr>How do we accelerate development?</vt:lpstr>
      <vt:lpstr>How do we accelerate development?</vt:lpstr>
      <vt:lpstr>How do we accelerate development?</vt:lpstr>
      <vt:lpstr>How do we accelerate development?</vt:lpstr>
      <vt:lpstr>How do we accelerate development?</vt:lpstr>
      <vt:lpstr>PowerPoint Presentation</vt:lpstr>
      <vt:lpstr>PowerPoint Presentation</vt:lpstr>
      <vt:lpstr>PowerPoint Presentation</vt:lpstr>
      <vt:lpstr>PowerPoint Presentation</vt:lpstr>
      <vt:lpstr>Germination</vt:lpstr>
      <vt:lpstr>PowerPoint Presentation</vt:lpstr>
      <vt:lpstr>PowerPoint Presentation</vt:lpstr>
      <vt:lpstr>PowerPoint Presentation</vt:lpstr>
      <vt:lpstr>PowerPoint Presentation</vt:lpstr>
      <vt:lpstr>CDC Bethune Seeds Germinate ~11 Days Earlier in SB Conditions</vt:lpstr>
      <vt:lpstr>PowerPoint Presentation</vt:lpstr>
      <vt:lpstr>Three Case Studies  Speed Breeding to Develop: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Light Experiment</vt:lpstr>
      <vt:lpstr>Considerations</vt:lpstr>
      <vt:lpstr>PowerPoint Presentation</vt:lpstr>
      <vt:lpstr>PowerPoint Presentation</vt:lpstr>
      <vt:lpstr>PowerPoint Presentation</vt:lpstr>
      <vt:lpstr>PowerPoint Presentation</vt:lpstr>
      <vt:lpstr>Acknowledgements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House, Megan</dc:creator>
  <cp:lastModifiedBy>Tar'an, Bunyamin</cp:lastModifiedBy>
  <cp:revision>17</cp:revision>
  <dcterms:created xsi:type="dcterms:W3CDTF">2024-10-21T21:41:41Z</dcterms:created>
  <dcterms:modified xsi:type="dcterms:W3CDTF">2026-04-12T22:56:18Z</dcterms:modified>
</cp:coreProperties>
</file>